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803" r:id="rId2"/>
    <p:sldId id="1004" r:id="rId3"/>
    <p:sldId id="1017" r:id="rId4"/>
    <p:sldId id="1012" r:id="rId5"/>
    <p:sldId id="1008" r:id="rId6"/>
    <p:sldId id="1009" r:id="rId7"/>
    <p:sldId id="1010" r:id="rId8"/>
    <p:sldId id="1007" r:id="rId9"/>
    <p:sldId id="1011" r:id="rId10"/>
    <p:sldId id="1013" r:id="rId11"/>
    <p:sldId id="1014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26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7D9C52"/>
    <a:srgbClr val="FFC000"/>
    <a:srgbClr val="787179"/>
    <a:srgbClr val="AEA472"/>
    <a:srgbClr val="F0F2F6"/>
    <a:srgbClr val="EAEDF2"/>
    <a:srgbClr val="948A54"/>
    <a:srgbClr val="3D4C28"/>
    <a:srgbClr val="675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13" autoAdjust="0"/>
    <p:restoredTop sz="88330" autoAdjust="0"/>
  </p:normalViewPr>
  <p:slideViewPr>
    <p:cSldViewPr>
      <p:cViewPr varScale="1">
        <p:scale>
          <a:sx n="66" d="100"/>
          <a:sy n="66" d="100"/>
        </p:scale>
        <p:origin x="1860" y="60"/>
      </p:cViewPr>
      <p:guideLst>
        <p:guide orient="horz" pos="4020"/>
        <p:guide pos="2699"/>
      </p:guideLst>
    </p:cSldViewPr>
  </p:slideViewPr>
  <p:outlineViewPr>
    <p:cViewPr>
      <p:scale>
        <a:sx n="33" d="100"/>
        <a:sy n="33" d="100"/>
      </p:scale>
      <p:origin x="0" y="-62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91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72860-FD41-4875-93BD-4C34E9CDB1F7}" type="doc">
      <dgm:prSet loTypeId="urn:microsoft.com/office/officeart/2005/8/layout/target3" loCatId="relationship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18DDD90F-ABD1-4E6B-A42E-F5F482E608A8}">
      <dgm:prSet phldrT="[Text]" custT="1"/>
      <dgm:spPr/>
      <dgm:t>
        <a:bodyPr/>
        <a:lstStyle/>
        <a:p>
          <a:r>
            <a:rPr lang="pt-BR" sz="3200" dirty="0" smtClean="0"/>
            <a:t>Longo Prazo</a:t>
          </a:r>
          <a:endParaRPr lang="pt-BR" sz="3200" dirty="0"/>
        </a:p>
      </dgm:t>
    </dgm:pt>
    <dgm:pt modelId="{5F4DD885-4DEE-4549-8481-7877403A64B6}" type="parTrans" cxnId="{FDEEDB7E-D0B3-41B0-9C9A-5BB79D9DD544}">
      <dgm:prSet/>
      <dgm:spPr/>
      <dgm:t>
        <a:bodyPr/>
        <a:lstStyle/>
        <a:p>
          <a:endParaRPr lang="pt-BR" sz="1600"/>
        </a:p>
      </dgm:t>
    </dgm:pt>
    <dgm:pt modelId="{2ABBE78D-3ED7-47AF-8057-AD80B631ADC2}" type="sibTrans" cxnId="{FDEEDB7E-D0B3-41B0-9C9A-5BB79D9DD544}">
      <dgm:prSet/>
      <dgm:spPr/>
      <dgm:t>
        <a:bodyPr/>
        <a:lstStyle/>
        <a:p>
          <a:endParaRPr lang="pt-BR" sz="1600"/>
        </a:p>
      </dgm:t>
    </dgm:pt>
    <dgm:pt modelId="{64B8AB24-832C-49CF-A449-24D4BB7A7F16}">
      <dgm:prSet phldrT="[Text]" custT="1"/>
      <dgm:spPr/>
      <dgm:t>
        <a:bodyPr/>
        <a:lstStyle/>
        <a:p>
          <a:r>
            <a:rPr lang="pt-BR" sz="2000" dirty="0" smtClean="0"/>
            <a:t>Direcional, Estratégico,  </a:t>
          </a:r>
          <a:r>
            <a:rPr lang="pt-BR" sz="2000" dirty="0" err="1" smtClean="0"/>
            <a:t>Multi-Trienal</a:t>
          </a:r>
          <a:endParaRPr lang="pt-BR" sz="2000" dirty="0"/>
        </a:p>
      </dgm:t>
    </dgm:pt>
    <dgm:pt modelId="{9024FFE8-0B06-4DCC-B647-00B9BD846E78}" type="parTrans" cxnId="{AA94EAA1-8C60-4E35-9757-21979359A02D}">
      <dgm:prSet/>
      <dgm:spPr/>
      <dgm:t>
        <a:bodyPr/>
        <a:lstStyle/>
        <a:p>
          <a:endParaRPr lang="pt-BR" sz="1600"/>
        </a:p>
      </dgm:t>
    </dgm:pt>
    <dgm:pt modelId="{A1255427-DD9E-4847-A69C-A5788B479451}" type="sibTrans" cxnId="{AA94EAA1-8C60-4E35-9757-21979359A02D}">
      <dgm:prSet/>
      <dgm:spPr/>
      <dgm:t>
        <a:bodyPr/>
        <a:lstStyle/>
        <a:p>
          <a:endParaRPr lang="pt-BR" sz="1600"/>
        </a:p>
      </dgm:t>
    </dgm:pt>
    <dgm:pt modelId="{B34B4C10-DC10-43F6-ADE7-C78166B3BC37}">
      <dgm:prSet phldrT="[Text]" custT="1"/>
      <dgm:spPr/>
      <dgm:t>
        <a:bodyPr/>
        <a:lstStyle/>
        <a:p>
          <a:r>
            <a:rPr lang="pt-BR" sz="3200" dirty="0" smtClean="0"/>
            <a:t>Médio Prazo</a:t>
          </a:r>
          <a:endParaRPr lang="pt-BR" sz="3200" dirty="0"/>
        </a:p>
      </dgm:t>
    </dgm:pt>
    <dgm:pt modelId="{F69CED8F-7F48-434F-894C-913DED1C6553}" type="parTrans" cxnId="{083DF20B-5F22-4314-8863-01D959F204A2}">
      <dgm:prSet/>
      <dgm:spPr/>
      <dgm:t>
        <a:bodyPr/>
        <a:lstStyle/>
        <a:p>
          <a:endParaRPr lang="pt-BR" sz="1600"/>
        </a:p>
      </dgm:t>
    </dgm:pt>
    <dgm:pt modelId="{6BB41C3C-E6EE-4770-B042-AAAFE13EABF7}" type="sibTrans" cxnId="{083DF20B-5F22-4314-8863-01D959F204A2}">
      <dgm:prSet/>
      <dgm:spPr/>
      <dgm:t>
        <a:bodyPr/>
        <a:lstStyle/>
        <a:p>
          <a:endParaRPr lang="pt-BR" sz="1600"/>
        </a:p>
      </dgm:t>
    </dgm:pt>
    <dgm:pt modelId="{C0BDAAAB-B941-4A9F-A684-6F94B0A93135}">
      <dgm:prSet phldrT="[Text]" custT="1"/>
      <dgm:spPr/>
      <dgm:t>
        <a:bodyPr/>
        <a:lstStyle/>
        <a:p>
          <a:r>
            <a:rPr lang="pt-BR" sz="2000" dirty="0" smtClean="0"/>
            <a:t> Triênio</a:t>
          </a:r>
          <a:endParaRPr lang="pt-BR" sz="2000" dirty="0"/>
        </a:p>
      </dgm:t>
    </dgm:pt>
    <dgm:pt modelId="{F853C5F8-9CAF-491B-8E0C-C26479F38DFA}" type="parTrans" cxnId="{0A45364D-F8EF-47AB-AE74-051060A00C86}">
      <dgm:prSet/>
      <dgm:spPr/>
      <dgm:t>
        <a:bodyPr/>
        <a:lstStyle/>
        <a:p>
          <a:endParaRPr lang="pt-BR" sz="1600"/>
        </a:p>
      </dgm:t>
    </dgm:pt>
    <dgm:pt modelId="{8FB6AD62-4EFF-46E4-A34B-B8A4F229FCAB}" type="sibTrans" cxnId="{0A45364D-F8EF-47AB-AE74-051060A00C86}">
      <dgm:prSet/>
      <dgm:spPr/>
      <dgm:t>
        <a:bodyPr/>
        <a:lstStyle/>
        <a:p>
          <a:endParaRPr lang="pt-BR" sz="1600"/>
        </a:p>
      </dgm:t>
    </dgm:pt>
    <dgm:pt modelId="{FEC06E5A-C613-4BEE-B525-FF04BE4DF198}">
      <dgm:prSet phldrT="[Text]" custT="1"/>
      <dgm:spPr/>
      <dgm:t>
        <a:bodyPr/>
        <a:lstStyle/>
        <a:p>
          <a:r>
            <a:rPr lang="pt-BR" sz="3200" dirty="0" smtClean="0"/>
            <a:t>Curto Prazo</a:t>
          </a:r>
          <a:endParaRPr lang="pt-BR" sz="3200" dirty="0"/>
        </a:p>
      </dgm:t>
    </dgm:pt>
    <dgm:pt modelId="{11DE52AA-D9AA-451F-BD08-C85EF92668D9}" type="parTrans" cxnId="{53F1BAD2-98EF-42EE-96AE-013CD28A76DC}">
      <dgm:prSet/>
      <dgm:spPr/>
      <dgm:t>
        <a:bodyPr/>
        <a:lstStyle/>
        <a:p>
          <a:endParaRPr lang="pt-BR" sz="1600"/>
        </a:p>
      </dgm:t>
    </dgm:pt>
    <dgm:pt modelId="{A94F9A64-478A-44B5-BCAF-ABFC4B8B30B5}" type="sibTrans" cxnId="{53F1BAD2-98EF-42EE-96AE-013CD28A76DC}">
      <dgm:prSet/>
      <dgm:spPr/>
      <dgm:t>
        <a:bodyPr/>
        <a:lstStyle/>
        <a:p>
          <a:endParaRPr lang="pt-BR" sz="1600"/>
        </a:p>
      </dgm:t>
    </dgm:pt>
    <dgm:pt modelId="{9A2D441C-E83E-459A-8D05-34CB62922F43}">
      <dgm:prSet phldrT="[Text]" custT="1"/>
      <dgm:spPr/>
      <dgm:t>
        <a:bodyPr/>
        <a:lstStyle/>
        <a:p>
          <a:r>
            <a:rPr lang="pt-BR" sz="2000" dirty="0" smtClean="0"/>
            <a:t>Anual</a:t>
          </a:r>
          <a:endParaRPr lang="pt-BR" sz="2000" dirty="0"/>
        </a:p>
      </dgm:t>
    </dgm:pt>
    <dgm:pt modelId="{705275F7-36D1-40B4-96C9-30CDC14FDA9D}" type="parTrans" cxnId="{4CB1F618-022A-443D-8C5C-45C734CFD6C3}">
      <dgm:prSet/>
      <dgm:spPr/>
      <dgm:t>
        <a:bodyPr/>
        <a:lstStyle/>
        <a:p>
          <a:endParaRPr lang="pt-BR" sz="1600"/>
        </a:p>
      </dgm:t>
    </dgm:pt>
    <dgm:pt modelId="{AAD6DE69-8DDB-4B29-A407-9CE190E98852}" type="sibTrans" cxnId="{4CB1F618-022A-443D-8C5C-45C734CFD6C3}">
      <dgm:prSet/>
      <dgm:spPr/>
      <dgm:t>
        <a:bodyPr/>
        <a:lstStyle/>
        <a:p>
          <a:endParaRPr lang="pt-BR" sz="1600"/>
        </a:p>
      </dgm:t>
    </dgm:pt>
    <dgm:pt modelId="{46A1A425-C24E-4A44-A0E4-EA7A7F216901}">
      <dgm:prSet phldrT="[Text]" custT="1"/>
      <dgm:spPr/>
      <dgm:t>
        <a:bodyPr/>
        <a:lstStyle/>
        <a:p>
          <a:r>
            <a:rPr lang="pt-BR" sz="2000" dirty="0" smtClean="0"/>
            <a:t>Obrigações mensais</a:t>
          </a:r>
          <a:endParaRPr lang="pt-BR" sz="2000" dirty="0"/>
        </a:p>
      </dgm:t>
    </dgm:pt>
    <dgm:pt modelId="{F207E7F4-8380-43F4-91CF-64DA58C5CA32}" type="parTrans" cxnId="{C566605C-4ED5-401E-B650-1A07C8822FC1}">
      <dgm:prSet/>
      <dgm:spPr/>
      <dgm:t>
        <a:bodyPr/>
        <a:lstStyle/>
        <a:p>
          <a:endParaRPr lang="pt-BR" sz="1600"/>
        </a:p>
      </dgm:t>
    </dgm:pt>
    <dgm:pt modelId="{47A11561-0618-484A-9109-764ADD9C40BC}" type="sibTrans" cxnId="{C566605C-4ED5-401E-B650-1A07C8822FC1}">
      <dgm:prSet/>
      <dgm:spPr/>
      <dgm:t>
        <a:bodyPr/>
        <a:lstStyle/>
        <a:p>
          <a:endParaRPr lang="pt-BR" sz="1600"/>
        </a:p>
      </dgm:t>
    </dgm:pt>
    <dgm:pt modelId="{4FA06126-8721-4CB6-B6EE-C5220FE7BD67}">
      <dgm:prSet phldrT="[Text]" custT="1"/>
      <dgm:spPr/>
      <dgm:t>
        <a:bodyPr/>
        <a:lstStyle/>
        <a:p>
          <a:r>
            <a:rPr lang="pt-BR" sz="2000" dirty="0" smtClean="0"/>
            <a:t>Orçamento</a:t>
          </a:r>
          <a:endParaRPr lang="pt-BR" sz="2000" dirty="0"/>
        </a:p>
      </dgm:t>
    </dgm:pt>
    <dgm:pt modelId="{32F61D69-8D5A-42EA-9F14-93826F71012D}" type="parTrans" cxnId="{E6B4B380-616D-4D20-850D-1FDE46DC2D07}">
      <dgm:prSet/>
      <dgm:spPr/>
      <dgm:t>
        <a:bodyPr/>
        <a:lstStyle/>
        <a:p>
          <a:endParaRPr lang="pt-BR" sz="1600"/>
        </a:p>
      </dgm:t>
    </dgm:pt>
    <dgm:pt modelId="{02E2D093-4E6E-4E91-8234-5C86A59EBAF7}" type="sibTrans" cxnId="{E6B4B380-616D-4D20-850D-1FDE46DC2D07}">
      <dgm:prSet/>
      <dgm:spPr/>
      <dgm:t>
        <a:bodyPr/>
        <a:lstStyle/>
        <a:p>
          <a:endParaRPr lang="pt-BR" sz="1600"/>
        </a:p>
      </dgm:t>
    </dgm:pt>
    <dgm:pt modelId="{2EFCAFBA-63FE-4982-B573-6C36D0880A54}" type="pres">
      <dgm:prSet presAssocID="{E8C72860-FD41-4875-93BD-4C34E9CDB1F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E9F4C62-B794-4272-AF43-1D4C72C91A40}" type="pres">
      <dgm:prSet presAssocID="{18DDD90F-ABD1-4E6B-A42E-F5F482E608A8}" presName="circle1" presStyleLbl="node1" presStyleIdx="0" presStyleCnt="3"/>
      <dgm:spPr/>
    </dgm:pt>
    <dgm:pt modelId="{131A899A-608B-4A02-A5D0-29DDFE0D4E45}" type="pres">
      <dgm:prSet presAssocID="{18DDD90F-ABD1-4E6B-A42E-F5F482E608A8}" presName="space" presStyleCnt="0"/>
      <dgm:spPr/>
    </dgm:pt>
    <dgm:pt modelId="{DCA58FDA-D48F-49A4-9FB0-72731C8BCE76}" type="pres">
      <dgm:prSet presAssocID="{18DDD90F-ABD1-4E6B-A42E-F5F482E608A8}" presName="rect1" presStyleLbl="alignAcc1" presStyleIdx="0" presStyleCnt="3"/>
      <dgm:spPr/>
      <dgm:t>
        <a:bodyPr/>
        <a:lstStyle/>
        <a:p>
          <a:endParaRPr lang="pt-BR"/>
        </a:p>
      </dgm:t>
    </dgm:pt>
    <dgm:pt modelId="{B8B6472F-85C9-4000-A57E-00A8FD9017BC}" type="pres">
      <dgm:prSet presAssocID="{B34B4C10-DC10-43F6-ADE7-C78166B3BC37}" presName="vertSpace2" presStyleLbl="node1" presStyleIdx="0" presStyleCnt="3"/>
      <dgm:spPr/>
    </dgm:pt>
    <dgm:pt modelId="{1DE1FADD-3F74-4D6A-AF5D-016CCF8DFBC6}" type="pres">
      <dgm:prSet presAssocID="{B34B4C10-DC10-43F6-ADE7-C78166B3BC37}" presName="circle2" presStyleLbl="node1" presStyleIdx="1" presStyleCnt="3"/>
      <dgm:spPr/>
    </dgm:pt>
    <dgm:pt modelId="{4CA3400C-DEEC-4C8B-917D-38864806951C}" type="pres">
      <dgm:prSet presAssocID="{B34B4C10-DC10-43F6-ADE7-C78166B3BC37}" presName="rect2" presStyleLbl="alignAcc1" presStyleIdx="1" presStyleCnt="3"/>
      <dgm:spPr/>
      <dgm:t>
        <a:bodyPr/>
        <a:lstStyle/>
        <a:p>
          <a:endParaRPr lang="pt-BR"/>
        </a:p>
      </dgm:t>
    </dgm:pt>
    <dgm:pt modelId="{1B7A7873-1CEF-41BC-8671-505C7D188B63}" type="pres">
      <dgm:prSet presAssocID="{FEC06E5A-C613-4BEE-B525-FF04BE4DF198}" presName="vertSpace3" presStyleLbl="node1" presStyleIdx="1" presStyleCnt="3"/>
      <dgm:spPr/>
    </dgm:pt>
    <dgm:pt modelId="{39193EB6-880C-4506-9A39-572FBF34182F}" type="pres">
      <dgm:prSet presAssocID="{FEC06E5A-C613-4BEE-B525-FF04BE4DF198}" presName="circle3" presStyleLbl="node1" presStyleIdx="2" presStyleCnt="3"/>
      <dgm:spPr/>
    </dgm:pt>
    <dgm:pt modelId="{68549E93-5EE1-4185-BD3A-C6C64171EB44}" type="pres">
      <dgm:prSet presAssocID="{FEC06E5A-C613-4BEE-B525-FF04BE4DF198}" presName="rect3" presStyleLbl="alignAcc1" presStyleIdx="2" presStyleCnt="3"/>
      <dgm:spPr/>
      <dgm:t>
        <a:bodyPr/>
        <a:lstStyle/>
        <a:p>
          <a:endParaRPr lang="pt-BR"/>
        </a:p>
      </dgm:t>
    </dgm:pt>
    <dgm:pt modelId="{2A012E44-1236-4A1B-AF28-A943BE53554A}" type="pres">
      <dgm:prSet presAssocID="{18DDD90F-ABD1-4E6B-A42E-F5F482E608A8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7B4F46-17B0-484E-8CD5-6F6000C72496}" type="pres">
      <dgm:prSet presAssocID="{18DDD90F-ABD1-4E6B-A42E-F5F482E608A8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750DA8-E588-4881-9F81-8D6606C295BB}" type="pres">
      <dgm:prSet presAssocID="{B34B4C10-DC10-43F6-ADE7-C78166B3BC3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8D8570-4805-4E54-95ED-D162F3D6F2D0}" type="pres">
      <dgm:prSet presAssocID="{B34B4C10-DC10-43F6-ADE7-C78166B3BC37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4DBD60-703D-4D8D-87A7-8CEF39A13CE8}" type="pres">
      <dgm:prSet presAssocID="{FEC06E5A-C613-4BEE-B525-FF04BE4DF198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0B1092-37A3-4C15-B062-FD3F6B97C32B}" type="pres">
      <dgm:prSet presAssocID="{FEC06E5A-C613-4BEE-B525-FF04BE4DF198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BF56BF2-1522-49FA-A681-212ACB0C8E42}" type="presOf" srcId="{18DDD90F-ABD1-4E6B-A42E-F5F482E608A8}" destId="{2A012E44-1236-4A1B-AF28-A943BE53554A}" srcOrd="1" destOrd="0" presId="urn:microsoft.com/office/officeart/2005/8/layout/target3"/>
    <dgm:cxn modelId="{53F1BAD2-98EF-42EE-96AE-013CD28A76DC}" srcId="{E8C72860-FD41-4875-93BD-4C34E9CDB1F7}" destId="{FEC06E5A-C613-4BEE-B525-FF04BE4DF198}" srcOrd="2" destOrd="0" parTransId="{11DE52AA-D9AA-451F-BD08-C85EF92668D9}" sibTransId="{A94F9A64-478A-44B5-BCAF-ABFC4B8B30B5}"/>
    <dgm:cxn modelId="{FFC137D1-924A-4EF6-959F-4AFC7CCE5704}" type="presOf" srcId="{E8C72860-FD41-4875-93BD-4C34E9CDB1F7}" destId="{2EFCAFBA-63FE-4982-B573-6C36D0880A54}" srcOrd="0" destOrd="0" presId="urn:microsoft.com/office/officeart/2005/8/layout/target3"/>
    <dgm:cxn modelId="{4775C3D7-FF4A-498D-94FD-E68C25CE7A61}" type="presOf" srcId="{FEC06E5A-C613-4BEE-B525-FF04BE4DF198}" destId="{68549E93-5EE1-4185-BD3A-C6C64171EB44}" srcOrd="0" destOrd="0" presId="urn:microsoft.com/office/officeart/2005/8/layout/target3"/>
    <dgm:cxn modelId="{AA94EAA1-8C60-4E35-9757-21979359A02D}" srcId="{18DDD90F-ABD1-4E6B-A42E-F5F482E608A8}" destId="{64B8AB24-832C-49CF-A449-24D4BB7A7F16}" srcOrd="0" destOrd="0" parTransId="{9024FFE8-0B06-4DCC-B647-00B9BD846E78}" sibTransId="{A1255427-DD9E-4847-A69C-A5788B479451}"/>
    <dgm:cxn modelId="{0A45364D-F8EF-47AB-AE74-051060A00C86}" srcId="{B34B4C10-DC10-43F6-ADE7-C78166B3BC37}" destId="{C0BDAAAB-B941-4A9F-A684-6F94B0A93135}" srcOrd="0" destOrd="0" parTransId="{F853C5F8-9CAF-491B-8E0C-C26479F38DFA}" sibTransId="{8FB6AD62-4EFF-46E4-A34B-B8A4F229FCAB}"/>
    <dgm:cxn modelId="{38E229A5-6E6D-4919-A17D-81A2FDCCCC11}" type="presOf" srcId="{9A2D441C-E83E-459A-8D05-34CB62922F43}" destId="{D80B1092-37A3-4C15-B062-FD3F6B97C32B}" srcOrd="0" destOrd="0" presId="urn:microsoft.com/office/officeart/2005/8/layout/target3"/>
    <dgm:cxn modelId="{7CE45D75-38E3-4FE6-B82A-F1739319C417}" type="presOf" srcId="{B34B4C10-DC10-43F6-ADE7-C78166B3BC37}" destId="{4CA3400C-DEEC-4C8B-917D-38864806951C}" srcOrd="0" destOrd="0" presId="urn:microsoft.com/office/officeart/2005/8/layout/target3"/>
    <dgm:cxn modelId="{083DF20B-5F22-4314-8863-01D959F204A2}" srcId="{E8C72860-FD41-4875-93BD-4C34E9CDB1F7}" destId="{B34B4C10-DC10-43F6-ADE7-C78166B3BC37}" srcOrd="1" destOrd="0" parTransId="{F69CED8F-7F48-434F-894C-913DED1C6553}" sibTransId="{6BB41C3C-E6EE-4770-B042-AAAFE13EABF7}"/>
    <dgm:cxn modelId="{B99DC15F-34FF-4871-B4B1-7FA6BD66984E}" type="presOf" srcId="{FEC06E5A-C613-4BEE-B525-FF04BE4DF198}" destId="{904DBD60-703D-4D8D-87A7-8CEF39A13CE8}" srcOrd="1" destOrd="0" presId="urn:microsoft.com/office/officeart/2005/8/layout/target3"/>
    <dgm:cxn modelId="{59739785-07B2-44B4-B1AD-59D1FD2B1B4C}" type="presOf" srcId="{64B8AB24-832C-49CF-A449-24D4BB7A7F16}" destId="{2C7B4F46-17B0-484E-8CD5-6F6000C72496}" srcOrd="0" destOrd="0" presId="urn:microsoft.com/office/officeart/2005/8/layout/target3"/>
    <dgm:cxn modelId="{81C91BDF-3138-46EA-BA87-86AD5EBD7D58}" type="presOf" srcId="{46A1A425-C24E-4A44-A0E4-EA7A7F216901}" destId="{D80B1092-37A3-4C15-B062-FD3F6B97C32B}" srcOrd="0" destOrd="1" presId="urn:microsoft.com/office/officeart/2005/8/layout/target3"/>
    <dgm:cxn modelId="{E6B4B380-616D-4D20-850D-1FDE46DC2D07}" srcId="{FEC06E5A-C613-4BEE-B525-FF04BE4DF198}" destId="{4FA06126-8721-4CB6-B6EE-C5220FE7BD67}" srcOrd="2" destOrd="0" parTransId="{32F61D69-8D5A-42EA-9F14-93826F71012D}" sibTransId="{02E2D093-4E6E-4E91-8234-5C86A59EBAF7}"/>
    <dgm:cxn modelId="{86E259EC-1CB0-414A-9961-CA965D264CAA}" type="presOf" srcId="{4FA06126-8721-4CB6-B6EE-C5220FE7BD67}" destId="{D80B1092-37A3-4C15-B062-FD3F6B97C32B}" srcOrd="0" destOrd="2" presId="urn:microsoft.com/office/officeart/2005/8/layout/target3"/>
    <dgm:cxn modelId="{C566605C-4ED5-401E-B650-1A07C8822FC1}" srcId="{FEC06E5A-C613-4BEE-B525-FF04BE4DF198}" destId="{46A1A425-C24E-4A44-A0E4-EA7A7F216901}" srcOrd="1" destOrd="0" parTransId="{F207E7F4-8380-43F4-91CF-64DA58C5CA32}" sibTransId="{47A11561-0618-484A-9109-764ADD9C40BC}"/>
    <dgm:cxn modelId="{4CB1F618-022A-443D-8C5C-45C734CFD6C3}" srcId="{FEC06E5A-C613-4BEE-B525-FF04BE4DF198}" destId="{9A2D441C-E83E-459A-8D05-34CB62922F43}" srcOrd="0" destOrd="0" parTransId="{705275F7-36D1-40B4-96C9-30CDC14FDA9D}" sibTransId="{AAD6DE69-8DDB-4B29-A407-9CE190E98852}"/>
    <dgm:cxn modelId="{64FDA9E9-274C-428D-AA71-476DE59E8536}" type="presOf" srcId="{C0BDAAAB-B941-4A9F-A684-6F94B0A93135}" destId="{058D8570-4805-4E54-95ED-D162F3D6F2D0}" srcOrd="0" destOrd="0" presId="urn:microsoft.com/office/officeart/2005/8/layout/target3"/>
    <dgm:cxn modelId="{7395E563-DFCB-4211-901D-D3B500CF8463}" type="presOf" srcId="{18DDD90F-ABD1-4E6B-A42E-F5F482E608A8}" destId="{DCA58FDA-D48F-49A4-9FB0-72731C8BCE76}" srcOrd="0" destOrd="0" presId="urn:microsoft.com/office/officeart/2005/8/layout/target3"/>
    <dgm:cxn modelId="{75AD7631-DFD3-41C6-B5B0-20F52ABD913A}" type="presOf" srcId="{B34B4C10-DC10-43F6-ADE7-C78166B3BC37}" destId="{81750DA8-E588-4881-9F81-8D6606C295BB}" srcOrd="1" destOrd="0" presId="urn:microsoft.com/office/officeart/2005/8/layout/target3"/>
    <dgm:cxn modelId="{FDEEDB7E-D0B3-41B0-9C9A-5BB79D9DD544}" srcId="{E8C72860-FD41-4875-93BD-4C34E9CDB1F7}" destId="{18DDD90F-ABD1-4E6B-A42E-F5F482E608A8}" srcOrd="0" destOrd="0" parTransId="{5F4DD885-4DEE-4549-8481-7877403A64B6}" sibTransId="{2ABBE78D-3ED7-47AF-8057-AD80B631ADC2}"/>
    <dgm:cxn modelId="{066A24F8-C178-46B0-AA7A-8DAF077C1879}" type="presParOf" srcId="{2EFCAFBA-63FE-4982-B573-6C36D0880A54}" destId="{AE9F4C62-B794-4272-AF43-1D4C72C91A40}" srcOrd="0" destOrd="0" presId="urn:microsoft.com/office/officeart/2005/8/layout/target3"/>
    <dgm:cxn modelId="{F90277FD-96A0-4970-B23D-DDF4E8B51162}" type="presParOf" srcId="{2EFCAFBA-63FE-4982-B573-6C36D0880A54}" destId="{131A899A-608B-4A02-A5D0-29DDFE0D4E45}" srcOrd="1" destOrd="0" presId="urn:microsoft.com/office/officeart/2005/8/layout/target3"/>
    <dgm:cxn modelId="{BA85E4D7-3EA2-4AFC-BF93-92DB23D39D86}" type="presParOf" srcId="{2EFCAFBA-63FE-4982-B573-6C36D0880A54}" destId="{DCA58FDA-D48F-49A4-9FB0-72731C8BCE76}" srcOrd="2" destOrd="0" presId="urn:microsoft.com/office/officeart/2005/8/layout/target3"/>
    <dgm:cxn modelId="{FA96405D-A541-4EAF-B83D-154EE7C754E9}" type="presParOf" srcId="{2EFCAFBA-63FE-4982-B573-6C36D0880A54}" destId="{B8B6472F-85C9-4000-A57E-00A8FD9017BC}" srcOrd="3" destOrd="0" presId="urn:microsoft.com/office/officeart/2005/8/layout/target3"/>
    <dgm:cxn modelId="{A6E2CB1C-5A61-49E4-BC4C-E3A10AD12BA7}" type="presParOf" srcId="{2EFCAFBA-63FE-4982-B573-6C36D0880A54}" destId="{1DE1FADD-3F74-4D6A-AF5D-016CCF8DFBC6}" srcOrd="4" destOrd="0" presId="urn:microsoft.com/office/officeart/2005/8/layout/target3"/>
    <dgm:cxn modelId="{5C1305C7-3FB4-4BAD-8A4D-8361ED5D766B}" type="presParOf" srcId="{2EFCAFBA-63FE-4982-B573-6C36D0880A54}" destId="{4CA3400C-DEEC-4C8B-917D-38864806951C}" srcOrd="5" destOrd="0" presId="urn:microsoft.com/office/officeart/2005/8/layout/target3"/>
    <dgm:cxn modelId="{432602E7-C3A4-4B9C-BD8F-99BEC4214D28}" type="presParOf" srcId="{2EFCAFBA-63FE-4982-B573-6C36D0880A54}" destId="{1B7A7873-1CEF-41BC-8671-505C7D188B63}" srcOrd="6" destOrd="0" presId="urn:microsoft.com/office/officeart/2005/8/layout/target3"/>
    <dgm:cxn modelId="{3E35CC78-CBA5-461F-81CD-FD53665DF12A}" type="presParOf" srcId="{2EFCAFBA-63FE-4982-B573-6C36D0880A54}" destId="{39193EB6-880C-4506-9A39-572FBF34182F}" srcOrd="7" destOrd="0" presId="urn:microsoft.com/office/officeart/2005/8/layout/target3"/>
    <dgm:cxn modelId="{F2181E51-93D0-4136-9D0E-68C70C04FF90}" type="presParOf" srcId="{2EFCAFBA-63FE-4982-B573-6C36D0880A54}" destId="{68549E93-5EE1-4185-BD3A-C6C64171EB44}" srcOrd="8" destOrd="0" presId="urn:microsoft.com/office/officeart/2005/8/layout/target3"/>
    <dgm:cxn modelId="{A902DD6D-8B84-4C2B-8166-01016521A2B4}" type="presParOf" srcId="{2EFCAFBA-63FE-4982-B573-6C36D0880A54}" destId="{2A012E44-1236-4A1B-AF28-A943BE53554A}" srcOrd="9" destOrd="0" presId="urn:microsoft.com/office/officeart/2005/8/layout/target3"/>
    <dgm:cxn modelId="{FA38018D-7EAC-4CA9-9D16-4A030E4B634E}" type="presParOf" srcId="{2EFCAFBA-63FE-4982-B573-6C36D0880A54}" destId="{2C7B4F46-17B0-484E-8CD5-6F6000C72496}" srcOrd="10" destOrd="0" presId="urn:microsoft.com/office/officeart/2005/8/layout/target3"/>
    <dgm:cxn modelId="{1A4AD1EB-AA81-4BCB-A464-401957DDCAF4}" type="presParOf" srcId="{2EFCAFBA-63FE-4982-B573-6C36D0880A54}" destId="{81750DA8-E588-4881-9F81-8D6606C295BB}" srcOrd="11" destOrd="0" presId="urn:microsoft.com/office/officeart/2005/8/layout/target3"/>
    <dgm:cxn modelId="{383B61EA-4517-4764-A720-A92D230CD3EF}" type="presParOf" srcId="{2EFCAFBA-63FE-4982-B573-6C36D0880A54}" destId="{058D8570-4805-4E54-95ED-D162F3D6F2D0}" srcOrd="12" destOrd="0" presId="urn:microsoft.com/office/officeart/2005/8/layout/target3"/>
    <dgm:cxn modelId="{F6EB41C3-8895-4C02-BD0B-12C03979C8FE}" type="presParOf" srcId="{2EFCAFBA-63FE-4982-B573-6C36D0880A54}" destId="{904DBD60-703D-4D8D-87A7-8CEF39A13CE8}" srcOrd="13" destOrd="0" presId="urn:microsoft.com/office/officeart/2005/8/layout/target3"/>
    <dgm:cxn modelId="{CA685929-71AF-45BD-B9A5-C9B1A2C7496E}" type="presParOf" srcId="{2EFCAFBA-63FE-4982-B573-6C36D0880A54}" destId="{D80B1092-37A3-4C15-B062-FD3F6B97C32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C72860-FD41-4875-93BD-4C34E9CDB1F7}" type="doc">
      <dgm:prSet loTypeId="urn:microsoft.com/office/officeart/2005/8/layout/target3" loCatId="relationship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18DDD90F-ABD1-4E6B-A42E-F5F482E608A8}">
      <dgm:prSet phldrT="[Text]" custT="1"/>
      <dgm:spPr/>
      <dgm:t>
        <a:bodyPr/>
        <a:lstStyle/>
        <a:p>
          <a:r>
            <a:rPr lang="pt-BR" sz="2800" dirty="0" smtClean="0"/>
            <a:t>Diretoria Geral</a:t>
          </a:r>
          <a:endParaRPr lang="pt-BR" sz="2800" dirty="0"/>
        </a:p>
      </dgm:t>
    </dgm:pt>
    <dgm:pt modelId="{5F4DD885-4DEE-4549-8481-7877403A64B6}" type="parTrans" cxnId="{FDEEDB7E-D0B3-41B0-9C9A-5BB79D9DD544}">
      <dgm:prSet/>
      <dgm:spPr/>
      <dgm:t>
        <a:bodyPr/>
        <a:lstStyle/>
        <a:p>
          <a:endParaRPr lang="pt-BR" sz="1600"/>
        </a:p>
      </dgm:t>
    </dgm:pt>
    <dgm:pt modelId="{2ABBE78D-3ED7-47AF-8057-AD80B631ADC2}" type="sibTrans" cxnId="{FDEEDB7E-D0B3-41B0-9C9A-5BB79D9DD544}">
      <dgm:prSet/>
      <dgm:spPr/>
      <dgm:t>
        <a:bodyPr/>
        <a:lstStyle/>
        <a:p>
          <a:endParaRPr lang="pt-BR" sz="1600"/>
        </a:p>
      </dgm:t>
    </dgm:pt>
    <dgm:pt modelId="{64B8AB24-832C-49CF-A449-24D4BB7A7F16}">
      <dgm:prSet phldrT="[Text]" custT="1"/>
      <dgm:spPr/>
      <dgm:t>
        <a:bodyPr/>
        <a:lstStyle/>
        <a:p>
          <a:r>
            <a:rPr lang="pt-BR" sz="1800" dirty="0" smtClean="0"/>
            <a:t>Departamentos / Integração</a:t>
          </a:r>
          <a:endParaRPr lang="pt-BR" sz="1800" dirty="0"/>
        </a:p>
      </dgm:t>
    </dgm:pt>
    <dgm:pt modelId="{9024FFE8-0B06-4DCC-B647-00B9BD846E78}" type="parTrans" cxnId="{AA94EAA1-8C60-4E35-9757-21979359A02D}">
      <dgm:prSet/>
      <dgm:spPr/>
      <dgm:t>
        <a:bodyPr/>
        <a:lstStyle/>
        <a:p>
          <a:endParaRPr lang="pt-BR" sz="1600"/>
        </a:p>
      </dgm:t>
    </dgm:pt>
    <dgm:pt modelId="{A1255427-DD9E-4847-A69C-A5788B479451}" type="sibTrans" cxnId="{AA94EAA1-8C60-4E35-9757-21979359A02D}">
      <dgm:prSet/>
      <dgm:spPr/>
      <dgm:t>
        <a:bodyPr/>
        <a:lstStyle/>
        <a:p>
          <a:endParaRPr lang="pt-BR" sz="1600"/>
        </a:p>
      </dgm:t>
    </dgm:pt>
    <dgm:pt modelId="{B34B4C10-DC10-43F6-ADE7-C78166B3BC37}">
      <dgm:prSet phldrT="[Text]" custT="1"/>
      <dgm:spPr/>
      <dgm:t>
        <a:bodyPr/>
        <a:lstStyle/>
        <a:p>
          <a:r>
            <a:rPr lang="pt-BR" sz="2800" dirty="0" smtClean="0"/>
            <a:t>C Regional DG</a:t>
          </a:r>
          <a:endParaRPr lang="pt-BR" sz="2800" dirty="0"/>
        </a:p>
      </dgm:t>
    </dgm:pt>
    <dgm:pt modelId="{F69CED8F-7F48-434F-894C-913DED1C6553}" type="parTrans" cxnId="{083DF20B-5F22-4314-8863-01D959F204A2}">
      <dgm:prSet/>
      <dgm:spPr/>
      <dgm:t>
        <a:bodyPr/>
        <a:lstStyle/>
        <a:p>
          <a:endParaRPr lang="pt-BR" sz="1600"/>
        </a:p>
      </dgm:t>
    </dgm:pt>
    <dgm:pt modelId="{6BB41C3C-E6EE-4770-B042-AAAFE13EABF7}" type="sibTrans" cxnId="{083DF20B-5F22-4314-8863-01D959F204A2}">
      <dgm:prSet/>
      <dgm:spPr/>
      <dgm:t>
        <a:bodyPr/>
        <a:lstStyle/>
        <a:p>
          <a:endParaRPr lang="pt-BR" sz="1600"/>
        </a:p>
      </dgm:t>
    </dgm:pt>
    <dgm:pt modelId="{C0BDAAAB-B941-4A9F-A684-6F94B0A93135}">
      <dgm:prSet phldrT="[Text]" custT="1"/>
      <dgm:spPr/>
      <dgm:t>
        <a:bodyPr/>
        <a:lstStyle/>
        <a:p>
          <a:r>
            <a:rPr lang="pt-BR" sz="2000" dirty="0" smtClean="0"/>
            <a:t>Iniciativas / Integração</a:t>
          </a:r>
          <a:endParaRPr lang="pt-BR" sz="2000" dirty="0"/>
        </a:p>
      </dgm:t>
    </dgm:pt>
    <dgm:pt modelId="{F853C5F8-9CAF-491B-8E0C-C26479F38DFA}" type="parTrans" cxnId="{0A45364D-F8EF-47AB-AE74-051060A00C86}">
      <dgm:prSet/>
      <dgm:spPr/>
      <dgm:t>
        <a:bodyPr/>
        <a:lstStyle/>
        <a:p>
          <a:endParaRPr lang="pt-BR" sz="1600"/>
        </a:p>
      </dgm:t>
    </dgm:pt>
    <dgm:pt modelId="{8FB6AD62-4EFF-46E4-A34B-B8A4F229FCAB}" type="sibTrans" cxnId="{0A45364D-F8EF-47AB-AE74-051060A00C86}">
      <dgm:prSet/>
      <dgm:spPr/>
      <dgm:t>
        <a:bodyPr/>
        <a:lstStyle/>
        <a:p>
          <a:endParaRPr lang="pt-BR" sz="1600"/>
        </a:p>
      </dgm:t>
    </dgm:pt>
    <dgm:pt modelId="{FEC06E5A-C613-4BEE-B525-FF04BE4DF198}">
      <dgm:prSet phldrT="[Text]" custT="1"/>
      <dgm:spPr/>
      <dgm:t>
        <a:bodyPr/>
        <a:lstStyle/>
        <a:p>
          <a:r>
            <a:rPr lang="pt-BR" sz="2800" dirty="0" smtClean="0"/>
            <a:t>Diretoria Núcleos</a:t>
          </a:r>
          <a:endParaRPr lang="pt-BR" sz="2800" dirty="0"/>
        </a:p>
      </dgm:t>
    </dgm:pt>
    <dgm:pt modelId="{11DE52AA-D9AA-451F-BD08-C85EF92668D9}" type="parTrans" cxnId="{53F1BAD2-98EF-42EE-96AE-013CD28A76DC}">
      <dgm:prSet/>
      <dgm:spPr/>
      <dgm:t>
        <a:bodyPr/>
        <a:lstStyle/>
        <a:p>
          <a:endParaRPr lang="pt-BR" sz="1600"/>
        </a:p>
      </dgm:t>
    </dgm:pt>
    <dgm:pt modelId="{A94F9A64-478A-44B5-BCAF-ABFC4B8B30B5}" type="sibTrans" cxnId="{53F1BAD2-98EF-42EE-96AE-013CD28A76DC}">
      <dgm:prSet/>
      <dgm:spPr/>
      <dgm:t>
        <a:bodyPr/>
        <a:lstStyle/>
        <a:p>
          <a:endParaRPr lang="pt-BR" sz="1600"/>
        </a:p>
      </dgm:t>
    </dgm:pt>
    <dgm:pt modelId="{9A2D441C-E83E-459A-8D05-34CB62922F43}">
      <dgm:prSet phldrT="[Text]" custT="1"/>
      <dgm:spPr/>
      <dgm:t>
        <a:bodyPr/>
        <a:lstStyle/>
        <a:p>
          <a:r>
            <a:rPr lang="pt-BR" sz="2000" dirty="0" smtClean="0"/>
            <a:t>Departamentos / Integração</a:t>
          </a:r>
          <a:endParaRPr lang="pt-BR" sz="2000" dirty="0"/>
        </a:p>
      </dgm:t>
    </dgm:pt>
    <dgm:pt modelId="{705275F7-36D1-40B4-96C9-30CDC14FDA9D}" type="parTrans" cxnId="{4CB1F618-022A-443D-8C5C-45C734CFD6C3}">
      <dgm:prSet/>
      <dgm:spPr/>
      <dgm:t>
        <a:bodyPr/>
        <a:lstStyle/>
        <a:p>
          <a:endParaRPr lang="pt-BR" sz="1600"/>
        </a:p>
      </dgm:t>
    </dgm:pt>
    <dgm:pt modelId="{AAD6DE69-8DDB-4B29-A407-9CE190E98852}" type="sibTrans" cxnId="{4CB1F618-022A-443D-8C5C-45C734CFD6C3}">
      <dgm:prSet/>
      <dgm:spPr/>
      <dgm:t>
        <a:bodyPr/>
        <a:lstStyle/>
        <a:p>
          <a:endParaRPr lang="pt-BR" sz="1600"/>
        </a:p>
      </dgm:t>
    </dgm:pt>
    <dgm:pt modelId="{E22AE673-8FCB-4E2B-8AFD-BC96C5359D0B}">
      <dgm:prSet phldrT="[Text]" custT="1"/>
      <dgm:spPr/>
      <dgm:t>
        <a:bodyPr/>
        <a:lstStyle/>
        <a:p>
          <a:r>
            <a:rPr lang="pt-BR" sz="1800" dirty="0" smtClean="0"/>
            <a:t>Projetos</a:t>
          </a:r>
          <a:endParaRPr lang="pt-BR" sz="1800" dirty="0"/>
        </a:p>
      </dgm:t>
    </dgm:pt>
    <dgm:pt modelId="{C2FFBEB3-6AF4-41C5-B391-FD6E6F840319}" type="parTrans" cxnId="{45FEEE66-8687-42F6-8C3E-7DF0F715FA8C}">
      <dgm:prSet/>
      <dgm:spPr/>
      <dgm:t>
        <a:bodyPr/>
        <a:lstStyle/>
        <a:p>
          <a:endParaRPr lang="pt-BR" sz="1600"/>
        </a:p>
      </dgm:t>
    </dgm:pt>
    <dgm:pt modelId="{3B36D097-7C5E-42FE-BE4E-C2B997FA81AC}" type="sibTrans" cxnId="{45FEEE66-8687-42F6-8C3E-7DF0F715FA8C}">
      <dgm:prSet/>
      <dgm:spPr/>
      <dgm:t>
        <a:bodyPr/>
        <a:lstStyle/>
        <a:p>
          <a:endParaRPr lang="pt-BR" sz="1600"/>
        </a:p>
      </dgm:t>
    </dgm:pt>
    <dgm:pt modelId="{AAB120CC-A982-4227-8898-B2F2E44368C9}">
      <dgm:prSet phldrT="[Text]" custT="1"/>
      <dgm:spPr/>
      <dgm:t>
        <a:bodyPr/>
        <a:lstStyle/>
        <a:p>
          <a:r>
            <a:rPr lang="pt-BR" sz="1800" dirty="0" smtClean="0"/>
            <a:t>Orçamento</a:t>
          </a:r>
          <a:endParaRPr lang="pt-BR" sz="1800" dirty="0"/>
        </a:p>
      </dgm:t>
    </dgm:pt>
    <dgm:pt modelId="{347DC8FF-B49A-4264-8CC1-DAC310568D29}" type="parTrans" cxnId="{8ED4251A-FF45-4F46-AC75-2B606E4E2A68}">
      <dgm:prSet/>
      <dgm:spPr/>
      <dgm:t>
        <a:bodyPr/>
        <a:lstStyle/>
        <a:p>
          <a:endParaRPr lang="pt-BR" sz="1600"/>
        </a:p>
      </dgm:t>
    </dgm:pt>
    <dgm:pt modelId="{8F87AF43-BA75-40C5-B2DC-87CDFFA7319F}" type="sibTrans" cxnId="{8ED4251A-FF45-4F46-AC75-2B606E4E2A68}">
      <dgm:prSet/>
      <dgm:spPr/>
      <dgm:t>
        <a:bodyPr/>
        <a:lstStyle/>
        <a:p>
          <a:endParaRPr lang="pt-BR" sz="1600"/>
        </a:p>
      </dgm:t>
    </dgm:pt>
    <dgm:pt modelId="{64439D46-BF8C-4D23-9EA3-43692BD6934B}">
      <dgm:prSet phldrT="[Text]" custT="1"/>
      <dgm:spPr/>
      <dgm:t>
        <a:bodyPr/>
        <a:lstStyle/>
        <a:p>
          <a:r>
            <a:rPr lang="pt-BR" sz="2000" dirty="0" smtClean="0"/>
            <a:t>Obras/ melhorias</a:t>
          </a:r>
          <a:endParaRPr lang="pt-BR" sz="2000" dirty="0"/>
        </a:p>
      </dgm:t>
    </dgm:pt>
    <dgm:pt modelId="{94971DCD-3BF2-4691-9483-A93FAC8B6A8E}" type="parTrans" cxnId="{D08864D0-7906-4447-94A2-63ABC1661E22}">
      <dgm:prSet/>
      <dgm:spPr/>
      <dgm:t>
        <a:bodyPr/>
        <a:lstStyle/>
        <a:p>
          <a:endParaRPr lang="pt-BR" sz="1600"/>
        </a:p>
      </dgm:t>
    </dgm:pt>
    <dgm:pt modelId="{D675E97C-C1A2-468F-88BB-FFB09E0D5FCA}" type="sibTrans" cxnId="{D08864D0-7906-4447-94A2-63ABC1661E22}">
      <dgm:prSet/>
      <dgm:spPr/>
      <dgm:t>
        <a:bodyPr/>
        <a:lstStyle/>
        <a:p>
          <a:endParaRPr lang="pt-BR" sz="1600"/>
        </a:p>
      </dgm:t>
    </dgm:pt>
    <dgm:pt modelId="{7808187C-0266-4930-90F1-F44BF681488C}">
      <dgm:prSet phldrT="[Text]" custT="1"/>
      <dgm:spPr/>
      <dgm:t>
        <a:bodyPr/>
        <a:lstStyle/>
        <a:p>
          <a:r>
            <a:rPr lang="pt-BR" sz="2000" dirty="0" smtClean="0"/>
            <a:t>Orçamento</a:t>
          </a:r>
          <a:endParaRPr lang="pt-BR" sz="2000" dirty="0"/>
        </a:p>
      </dgm:t>
    </dgm:pt>
    <dgm:pt modelId="{674B5800-8058-4ABF-AA4C-46088D4360B2}" type="parTrans" cxnId="{2BC4FDE1-2412-434D-AC37-3DEC47346CD4}">
      <dgm:prSet/>
      <dgm:spPr/>
      <dgm:t>
        <a:bodyPr/>
        <a:lstStyle/>
        <a:p>
          <a:endParaRPr lang="pt-BR" sz="1600"/>
        </a:p>
      </dgm:t>
    </dgm:pt>
    <dgm:pt modelId="{ADF50360-3985-4A6E-9C20-1FED2C8DE34E}" type="sibTrans" cxnId="{2BC4FDE1-2412-434D-AC37-3DEC47346CD4}">
      <dgm:prSet/>
      <dgm:spPr/>
      <dgm:t>
        <a:bodyPr/>
        <a:lstStyle/>
        <a:p>
          <a:endParaRPr lang="pt-BR" sz="1600"/>
        </a:p>
      </dgm:t>
    </dgm:pt>
    <dgm:pt modelId="{C0284551-9D23-40CC-ADBB-337E8DB3D668}">
      <dgm:prSet phldrT="[Text]" custT="1"/>
      <dgm:spPr/>
      <dgm:t>
        <a:bodyPr/>
        <a:lstStyle/>
        <a:p>
          <a:r>
            <a:rPr lang="pt-BR" sz="1800" dirty="0" smtClean="0"/>
            <a:t>Contexto externo</a:t>
          </a:r>
          <a:endParaRPr lang="pt-BR" sz="1800" dirty="0"/>
        </a:p>
      </dgm:t>
    </dgm:pt>
    <dgm:pt modelId="{45EE1A67-AA4E-466C-8D1D-3B74569BE797}" type="parTrans" cxnId="{34934BFB-6B73-401D-A22C-0BD4FA93D2E4}">
      <dgm:prSet/>
      <dgm:spPr/>
      <dgm:t>
        <a:bodyPr/>
        <a:lstStyle/>
        <a:p>
          <a:endParaRPr lang="pt-BR"/>
        </a:p>
      </dgm:t>
    </dgm:pt>
    <dgm:pt modelId="{9AE674A1-1AF2-4C8D-BA5E-F421F937C8D2}" type="sibTrans" cxnId="{34934BFB-6B73-401D-A22C-0BD4FA93D2E4}">
      <dgm:prSet/>
      <dgm:spPr/>
      <dgm:t>
        <a:bodyPr/>
        <a:lstStyle/>
        <a:p>
          <a:endParaRPr lang="pt-BR"/>
        </a:p>
      </dgm:t>
    </dgm:pt>
    <dgm:pt modelId="{E779FA83-FA1B-47E1-8210-BFAB602A75A9}">
      <dgm:prSet phldrT="[Text]" custT="1"/>
      <dgm:spPr/>
      <dgm:t>
        <a:bodyPr/>
        <a:lstStyle/>
        <a:p>
          <a:r>
            <a:rPr lang="pt-BR" sz="2000" dirty="0" smtClean="0"/>
            <a:t>Alinhamento Regional</a:t>
          </a:r>
          <a:endParaRPr lang="pt-BR" sz="2000" dirty="0"/>
        </a:p>
      </dgm:t>
    </dgm:pt>
    <dgm:pt modelId="{E5036B85-38D4-4B3F-8955-E4F9582A36C9}" type="parTrans" cxnId="{A411BD9E-20D5-4C65-AC2B-7FD05E57F522}">
      <dgm:prSet/>
      <dgm:spPr/>
      <dgm:t>
        <a:bodyPr/>
        <a:lstStyle/>
        <a:p>
          <a:endParaRPr lang="pt-BR"/>
        </a:p>
      </dgm:t>
    </dgm:pt>
    <dgm:pt modelId="{9F465034-B75E-4162-94DC-01FB8A59F524}" type="sibTrans" cxnId="{A411BD9E-20D5-4C65-AC2B-7FD05E57F522}">
      <dgm:prSet/>
      <dgm:spPr/>
      <dgm:t>
        <a:bodyPr/>
        <a:lstStyle/>
        <a:p>
          <a:endParaRPr lang="pt-BR"/>
        </a:p>
      </dgm:t>
    </dgm:pt>
    <dgm:pt modelId="{60109B0B-83B6-4B8C-A540-4BB3547E4BA2}">
      <dgm:prSet phldrT="[Text]" custT="1"/>
      <dgm:spPr/>
      <dgm:t>
        <a:bodyPr/>
        <a:lstStyle/>
        <a:p>
          <a:r>
            <a:rPr lang="pt-BR" sz="2000" dirty="0" smtClean="0"/>
            <a:t>Irmandade/ Direção</a:t>
          </a:r>
          <a:endParaRPr lang="pt-BR" sz="2000" dirty="0"/>
        </a:p>
      </dgm:t>
    </dgm:pt>
    <dgm:pt modelId="{34D93B2B-A4ED-402F-A955-1A79FDC9A361}" type="parTrans" cxnId="{2CB26B1F-D345-4BF7-907A-B5D1724F1A96}">
      <dgm:prSet/>
      <dgm:spPr/>
      <dgm:t>
        <a:bodyPr/>
        <a:lstStyle/>
        <a:p>
          <a:endParaRPr lang="pt-BR"/>
        </a:p>
      </dgm:t>
    </dgm:pt>
    <dgm:pt modelId="{2C7E307C-D8A4-4C52-A4A3-414339803AA5}" type="sibTrans" cxnId="{2CB26B1F-D345-4BF7-907A-B5D1724F1A96}">
      <dgm:prSet/>
      <dgm:spPr/>
      <dgm:t>
        <a:bodyPr/>
        <a:lstStyle/>
        <a:p>
          <a:endParaRPr lang="pt-BR"/>
        </a:p>
      </dgm:t>
    </dgm:pt>
    <dgm:pt modelId="{3D52C5D0-6943-409C-A4F4-615B25767D3F}">
      <dgm:prSet phldrT="[Text]" custT="1"/>
      <dgm:spPr/>
      <dgm:t>
        <a:bodyPr/>
        <a:lstStyle/>
        <a:p>
          <a:r>
            <a:rPr lang="pt-BR" sz="1800" dirty="0" smtClean="0"/>
            <a:t>Estratégico</a:t>
          </a:r>
          <a:endParaRPr lang="pt-BR" sz="1800" dirty="0"/>
        </a:p>
      </dgm:t>
    </dgm:pt>
    <dgm:pt modelId="{7FFD651E-69FB-49E1-8E64-E40916E9F809}" type="parTrans" cxnId="{BF844CB4-85BE-419F-A1E2-C353462D3427}">
      <dgm:prSet/>
      <dgm:spPr/>
      <dgm:t>
        <a:bodyPr/>
        <a:lstStyle/>
        <a:p>
          <a:endParaRPr lang="pt-BR"/>
        </a:p>
      </dgm:t>
    </dgm:pt>
    <dgm:pt modelId="{84699419-D661-4B27-99CE-48D16DB1A491}" type="sibTrans" cxnId="{BF844CB4-85BE-419F-A1E2-C353462D3427}">
      <dgm:prSet/>
      <dgm:spPr/>
      <dgm:t>
        <a:bodyPr/>
        <a:lstStyle/>
        <a:p>
          <a:endParaRPr lang="pt-BR"/>
        </a:p>
      </dgm:t>
    </dgm:pt>
    <dgm:pt modelId="{2EFCAFBA-63FE-4982-B573-6C36D0880A54}" type="pres">
      <dgm:prSet presAssocID="{E8C72860-FD41-4875-93BD-4C34E9CDB1F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E9F4C62-B794-4272-AF43-1D4C72C91A40}" type="pres">
      <dgm:prSet presAssocID="{18DDD90F-ABD1-4E6B-A42E-F5F482E608A8}" presName="circle1" presStyleLbl="node1" presStyleIdx="0" presStyleCnt="3"/>
      <dgm:spPr/>
    </dgm:pt>
    <dgm:pt modelId="{131A899A-608B-4A02-A5D0-29DDFE0D4E45}" type="pres">
      <dgm:prSet presAssocID="{18DDD90F-ABD1-4E6B-A42E-F5F482E608A8}" presName="space" presStyleCnt="0"/>
      <dgm:spPr/>
    </dgm:pt>
    <dgm:pt modelId="{DCA58FDA-D48F-49A4-9FB0-72731C8BCE76}" type="pres">
      <dgm:prSet presAssocID="{18DDD90F-ABD1-4E6B-A42E-F5F482E608A8}" presName="rect1" presStyleLbl="alignAcc1" presStyleIdx="0" presStyleCnt="3"/>
      <dgm:spPr/>
      <dgm:t>
        <a:bodyPr/>
        <a:lstStyle/>
        <a:p>
          <a:endParaRPr lang="pt-BR"/>
        </a:p>
      </dgm:t>
    </dgm:pt>
    <dgm:pt modelId="{B8B6472F-85C9-4000-A57E-00A8FD9017BC}" type="pres">
      <dgm:prSet presAssocID="{B34B4C10-DC10-43F6-ADE7-C78166B3BC37}" presName="vertSpace2" presStyleLbl="node1" presStyleIdx="0" presStyleCnt="3"/>
      <dgm:spPr/>
    </dgm:pt>
    <dgm:pt modelId="{1DE1FADD-3F74-4D6A-AF5D-016CCF8DFBC6}" type="pres">
      <dgm:prSet presAssocID="{B34B4C10-DC10-43F6-ADE7-C78166B3BC37}" presName="circle2" presStyleLbl="node1" presStyleIdx="1" presStyleCnt="3"/>
      <dgm:spPr/>
    </dgm:pt>
    <dgm:pt modelId="{4CA3400C-DEEC-4C8B-917D-38864806951C}" type="pres">
      <dgm:prSet presAssocID="{B34B4C10-DC10-43F6-ADE7-C78166B3BC37}" presName="rect2" presStyleLbl="alignAcc1" presStyleIdx="1" presStyleCnt="3"/>
      <dgm:spPr/>
      <dgm:t>
        <a:bodyPr/>
        <a:lstStyle/>
        <a:p>
          <a:endParaRPr lang="pt-BR"/>
        </a:p>
      </dgm:t>
    </dgm:pt>
    <dgm:pt modelId="{1B7A7873-1CEF-41BC-8671-505C7D188B63}" type="pres">
      <dgm:prSet presAssocID="{FEC06E5A-C613-4BEE-B525-FF04BE4DF198}" presName="vertSpace3" presStyleLbl="node1" presStyleIdx="1" presStyleCnt="3"/>
      <dgm:spPr/>
    </dgm:pt>
    <dgm:pt modelId="{39193EB6-880C-4506-9A39-572FBF34182F}" type="pres">
      <dgm:prSet presAssocID="{FEC06E5A-C613-4BEE-B525-FF04BE4DF198}" presName="circle3" presStyleLbl="node1" presStyleIdx="2" presStyleCnt="3"/>
      <dgm:spPr/>
    </dgm:pt>
    <dgm:pt modelId="{68549E93-5EE1-4185-BD3A-C6C64171EB44}" type="pres">
      <dgm:prSet presAssocID="{FEC06E5A-C613-4BEE-B525-FF04BE4DF198}" presName="rect3" presStyleLbl="alignAcc1" presStyleIdx="2" presStyleCnt="3"/>
      <dgm:spPr/>
      <dgm:t>
        <a:bodyPr/>
        <a:lstStyle/>
        <a:p>
          <a:endParaRPr lang="pt-BR"/>
        </a:p>
      </dgm:t>
    </dgm:pt>
    <dgm:pt modelId="{2A012E44-1236-4A1B-AF28-A943BE53554A}" type="pres">
      <dgm:prSet presAssocID="{18DDD90F-ABD1-4E6B-A42E-F5F482E608A8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7B4F46-17B0-484E-8CD5-6F6000C72496}" type="pres">
      <dgm:prSet presAssocID="{18DDD90F-ABD1-4E6B-A42E-F5F482E608A8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750DA8-E588-4881-9F81-8D6606C295BB}" type="pres">
      <dgm:prSet presAssocID="{B34B4C10-DC10-43F6-ADE7-C78166B3BC3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8D8570-4805-4E54-95ED-D162F3D6F2D0}" type="pres">
      <dgm:prSet presAssocID="{B34B4C10-DC10-43F6-ADE7-C78166B3BC37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4DBD60-703D-4D8D-87A7-8CEF39A13CE8}" type="pres">
      <dgm:prSet presAssocID="{FEC06E5A-C613-4BEE-B525-FF04BE4DF198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0B1092-37A3-4C15-B062-FD3F6B97C32B}" type="pres">
      <dgm:prSet presAssocID="{FEC06E5A-C613-4BEE-B525-FF04BE4DF198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DEEDB7E-D0B3-41B0-9C9A-5BB79D9DD544}" srcId="{E8C72860-FD41-4875-93BD-4C34E9CDB1F7}" destId="{18DDD90F-ABD1-4E6B-A42E-F5F482E608A8}" srcOrd="0" destOrd="0" parTransId="{5F4DD885-4DEE-4549-8481-7877403A64B6}" sibTransId="{2ABBE78D-3ED7-47AF-8057-AD80B631ADC2}"/>
    <dgm:cxn modelId="{A411BD9E-20D5-4C65-AC2B-7FD05E57F522}" srcId="{B34B4C10-DC10-43F6-ADE7-C78166B3BC37}" destId="{E779FA83-FA1B-47E1-8210-BFAB602A75A9}" srcOrd="1" destOrd="0" parTransId="{E5036B85-38D4-4B3F-8955-E4F9582A36C9}" sibTransId="{9F465034-B75E-4162-94DC-01FB8A59F524}"/>
    <dgm:cxn modelId="{5799C54C-F5E5-4DAB-88D7-ABAC7BA30AC1}" type="presOf" srcId="{B34B4C10-DC10-43F6-ADE7-C78166B3BC37}" destId="{81750DA8-E588-4881-9F81-8D6606C295BB}" srcOrd="1" destOrd="0" presId="urn:microsoft.com/office/officeart/2005/8/layout/target3"/>
    <dgm:cxn modelId="{6EC38C94-88D8-4F55-B38A-D53247058946}" type="presOf" srcId="{C0BDAAAB-B941-4A9F-A684-6F94B0A93135}" destId="{058D8570-4805-4E54-95ED-D162F3D6F2D0}" srcOrd="0" destOrd="0" presId="urn:microsoft.com/office/officeart/2005/8/layout/target3"/>
    <dgm:cxn modelId="{97AD4B18-D5D0-4F1B-B79F-30077F765C3D}" type="presOf" srcId="{AAB120CC-A982-4227-8898-B2F2E44368C9}" destId="{2C7B4F46-17B0-484E-8CD5-6F6000C72496}" srcOrd="0" destOrd="2" presId="urn:microsoft.com/office/officeart/2005/8/layout/target3"/>
    <dgm:cxn modelId="{8BD9D94F-289C-402F-B350-E44AC31D1CEF}" type="presOf" srcId="{18DDD90F-ABD1-4E6B-A42E-F5F482E608A8}" destId="{2A012E44-1236-4A1B-AF28-A943BE53554A}" srcOrd="1" destOrd="0" presId="urn:microsoft.com/office/officeart/2005/8/layout/target3"/>
    <dgm:cxn modelId="{E2B5233E-1094-45EB-932A-D29E191936CC}" type="presOf" srcId="{E8C72860-FD41-4875-93BD-4C34E9CDB1F7}" destId="{2EFCAFBA-63FE-4982-B573-6C36D0880A54}" srcOrd="0" destOrd="0" presId="urn:microsoft.com/office/officeart/2005/8/layout/target3"/>
    <dgm:cxn modelId="{61DCD597-15AB-4222-A19F-ED9E91E824E6}" type="presOf" srcId="{7808187C-0266-4930-90F1-F44BF681488C}" destId="{D80B1092-37A3-4C15-B062-FD3F6B97C32B}" srcOrd="0" destOrd="2" presId="urn:microsoft.com/office/officeart/2005/8/layout/target3"/>
    <dgm:cxn modelId="{D08864D0-7906-4447-94A2-63ABC1661E22}" srcId="{FEC06E5A-C613-4BEE-B525-FF04BE4DF198}" destId="{64439D46-BF8C-4D23-9EA3-43692BD6934B}" srcOrd="1" destOrd="0" parTransId="{94971DCD-3BF2-4691-9483-A93FAC8B6A8E}" sibTransId="{D675E97C-C1A2-468F-88BB-FFB09E0D5FCA}"/>
    <dgm:cxn modelId="{17B74351-AB2A-4572-A61D-B3C55D5C170F}" type="presOf" srcId="{64439D46-BF8C-4D23-9EA3-43692BD6934B}" destId="{D80B1092-37A3-4C15-B062-FD3F6B97C32B}" srcOrd="0" destOrd="1" presId="urn:microsoft.com/office/officeart/2005/8/layout/target3"/>
    <dgm:cxn modelId="{291D6CF5-4396-4EEC-92B3-8F9F65EC031E}" type="presOf" srcId="{3D52C5D0-6943-409C-A4F4-615B25767D3F}" destId="{2C7B4F46-17B0-484E-8CD5-6F6000C72496}" srcOrd="0" destOrd="4" presId="urn:microsoft.com/office/officeart/2005/8/layout/target3"/>
    <dgm:cxn modelId="{85549B47-F886-4FB9-ADA7-D2CF5BBF360E}" type="presOf" srcId="{9A2D441C-E83E-459A-8D05-34CB62922F43}" destId="{D80B1092-37A3-4C15-B062-FD3F6B97C32B}" srcOrd="0" destOrd="0" presId="urn:microsoft.com/office/officeart/2005/8/layout/target3"/>
    <dgm:cxn modelId="{971E1065-E21B-4E98-A679-32116DF2FF40}" type="presOf" srcId="{FEC06E5A-C613-4BEE-B525-FF04BE4DF198}" destId="{904DBD60-703D-4D8D-87A7-8CEF39A13CE8}" srcOrd="1" destOrd="0" presId="urn:microsoft.com/office/officeart/2005/8/layout/target3"/>
    <dgm:cxn modelId="{2995FDEF-CA08-4B7D-AA7A-6F91F0475966}" type="presOf" srcId="{FEC06E5A-C613-4BEE-B525-FF04BE4DF198}" destId="{68549E93-5EE1-4185-BD3A-C6C64171EB44}" srcOrd="0" destOrd="0" presId="urn:microsoft.com/office/officeart/2005/8/layout/target3"/>
    <dgm:cxn modelId="{AA94EAA1-8C60-4E35-9757-21979359A02D}" srcId="{18DDD90F-ABD1-4E6B-A42E-F5F482E608A8}" destId="{64B8AB24-832C-49CF-A449-24D4BB7A7F16}" srcOrd="0" destOrd="0" parTransId="{9024FFE8-0B06-4DCC-B647-00B9BD846E78}" sibTransId="{A1255427-DD9E-4847-A69C-A5788B479451}"/>
    <dgm:cxn modelId="{0A45364D-F8EF-47AB-AE74-051060A00C86}" srcId="{B34B4C10-DC10-43F6-ADE7-C78166B3BC37}" destId="{C0BDAAAB-B941-4A9F-A684-6F94B0A93135}" srcOrd="0" destOrd="0" parTransId="{F853C5F8-9CAF-491B-8E0C-C26479F38DFA}" sibTransId="{8FB6AD62-4EFF-46E4-A34B-B8A4F229FCAB}"/>
    <dgm:cxn modelId="{781E0527-E9AA-4575-8514-8043C1F8CFC4}" type="presOf" srcId="{C0284551-9D23-40CC-ADBB-337E8DB3D668}" destId="{2C7B4F46-17B0-484E-8CD5-6F6000C72496}" srcOrd="0" destOrd="3" presId="urn:microsoft.com/office/officeart/2005/8/layout/target3"/>
    <dgm:cxn modelId="{4D46F6AE-A097-4602-AD51-33962A10BEB6}" type="presOf" srcId="{E779FA83-FA1B-47E1-8210-BFAB602A75A9}" destId="{058D8570-4805-4E54-95ED-D162F3D6F2D0}" srcOrd="0" destOrd="1" presId="urn:microsoft.com/office/officeart/2005/8/layout/target3"/>
    <dgm:cxn modelId="{083DF20B-5F22-4314-8863-01D959F204A2}" srcId="{E8C72860-FD41-4875-93BD-4C34E9CDB1F7}" destId="{B34B4C10-DC10-43F6-ADE7-C78166B3BC37}" srcOrd="1" destOrd="0" parTransId="{F69CED8F-7F48-434F-894C-913DED1C6553}" sibTransId="{6BB41C3C-E6EE-4770-B042-AAAFE13EABF7}"/>
    <dgm:cxn modelId="{2CB26B1F-D345-4BF7-907A-B5D1724F1A96}" srcId="{FEC06E5A-C613-4BEE-B525-FF04BE4DF198}" destId="{60109B0B-83B6-4B8C-A540-4BB3547E4BA2}" srcOrd="3" destOrd="0" parTransId="{34D93B2B-A4ED-402F-A955-1A79FDC9A361}" sibTransId="{2C7E307C-D8A4-4C52-A4A3-414339803AA5}"/>
    <dgm:cxn modelId="{2BC4FDE1-2412-434D-AC37-3DEC47346CD4}" srcId="{FEC06E5A-C613-4BEE-B525-FF04BE4DF198}" destId="{7808187C-0266-4930-90F1-F44BF681488C}" srcOrd="2" destOrd="0" parTransId="{674B5800-8058-4ABF-AA4C-46088D4360B2}" sibTransId="{ADF50360-3985-4A6E-9C20-1FED2C8DE34E}"/>
    <dgm:cxn modelId="{34934BFB-6B73-401D-A22C-0BD4FA93D2E4}" srcId="{18DDD90F-ABD1-4E6B-A42E-F5F482E608A8}" destId="{C0284551-9D23-40CC-ADBB-337E8DB3D668}" srcOrd="3" destOrd="0" parTransId="{45EE1A67-AA4E-466C-8D1D-3B74569BE797}" sibTransId="{9AE674A1-1AF2-4C8D-BA5E-F421F937C8D2}"/>
    <dgm:cxn modelId="{E4AB227B-D0E1-45AA-BA4B-FE2978496F12}" type="presOf" srcId="{B34B4C10-DC10-43F6-ADE7-C78166B3BC37}" destId="{4CA3400C-DEEC-4C8B-917D-38864806951C}" srcOrd="0" destOrd="0" presId="urn:microsoft.com/office/officeart/2005/8/layout/target3"/>
    <dgm:cxn modelId="{8ED4251A-FF45-4F46-AC75-2B606E4E2A68}" srcId="{18DDD90F-ABD1-4E6B-A42E-F5F482E608A8}" destId="{AAB120CC-A982-4227-8898-B2F2E44368C9}" srcOrd="2" destOrd="0" parTransId="{347DC8FF-B49A-4264-8CC1-DAC310568D29}" sibTransId="{8F87AF43-BA75-40C5-B2DC-87CDFFA7319F}"/>
    <dgm:cxn modelId="{4CB1F618-022A-443D-8C5C-45C734CFD6C3}" srcId="{FEC06E5A-C613-4BEE-B525-FF04BE4DF198}" destId="{9A2D441C-E83E-459A-8D05-34CB62922F43}" srcOrd="0" destOrd="0" parTransId="{705275F7-36D1-40B4-96C9-30CDC14FDA9D}" sibTransId="{AAD6DE69-8DDB-4B29-A407-9CE190E98852}"/>
    <dgm:cxn modelId="{7A99D6E1-7481-496F-AD13-DBCCB1EA88AB}" type="presOf" srcId="{64B8AB24-832C-49CF-A449-24D4BB7A7F16}" destId="{2C7B4F46-17B0-484E-8CD5-6F6000C72496}" srcOrd="0" destOrd="0" presId="urn:microsoft.com/office/officeart/2005/8/layout/target3"/>
    <dgm:cxn modelId="{64E75ABB-B707-4EF7-8B33-7D4790DA7D02}" type="presOf" srcId="{E22AE673-8FCB-4E2B-8AFD-BC96C5359D0B}" destId="{2C7B4F46-17B0-484E-8CD5-6F6000C72496}" srcOrd="0" destOrd="1" presId="urn:microsoft.com/office/officeart/2005/8/layout/target3"/>
    <dgm:cxn modelId="{BF844CB4-85BE-419F-A1E2-C353462D3427}" srcId="{18DDD90F-ABD1-4E6B-A42E-F5F482E608A8}" destId="{3D52C5D0-6943-409C-A4F4-615B25767D3F}" srcOrd="4" destOrd="0" parTransId="{7FFD651E-69FB-49E1-8E64-E40916E9F809}" sibTransId="{84699419-D661-4B27-99CE-48D16DB1A491}"/>
    <dgm:cxn modelId="{53F1BAD2-98EF-42EE-96AE-013CD28A76DC}" srcId="{E8C72860-FD41-4875-93BD-4C34E9CDB1F7}" destId="{FEC06E5A-C613-4BEE-B525-FF04BE4DF198}" srcOrd="2" destOrd="0" parTransId="{11DE52AA-D9AA-451F-BD08-C85EF92668D9}" sibTransId="{A94F9A64-478A-44B5-BCAF-ABFC4B8B30B5}"/>
    <dgm:cxn modelId="{2021E58C-B1BC-483C-A3D0-5E1587485A5D}" type="presOf" srcId="{60109B0B-83B6-4B8C-A540-4BB3547E4BA2}" destId="{D80B1092-37A3-4C15-B062-FD3F6B97C32B}" srcOrd="0" destOrd="3" presId="urn:microsoft.com/office/officeart/2005/8/layout/target3"/>
    <dgm:cxn modelId="{3412D674-8AE7-413F-BDDF-47797F77078A}" type="presOf" srcId="{18DDD90F-ABD1-4E6B-A42E-F5F482E608A8}" destId="{DCA58FDA-D48F-49A4-9FB0-72731C8BCE76}" srcOrd="0" destOrd="0" presId="urn:microsoft.com/office/officeart/2005/8/layout/target3"/>
    <dgm:cxn modelId="{45FEEE66-8687-42F6-8C3E-7DF0F715FA8C}" srcId="{18DDD90F-ABD1-4E6B-A42E-F5F482E608A8}" destId="{E22AE673-8FCB-4E2B-8AFD-BC96C5359D0B}" srcOrd="1" destOrd="0" parTransId="{C2FFBEB3-6AF4-41C5-B391-FD6E6F840319}" sibTransId="{3B36D097-7C5E-42FE-BE4E-C2B997FA81AC}"/>
    <dgm:cxn modelId="{4B9C40A8-FE23-4EC4-89AC-7A07B0C411A0}" type="presParOf" srcId="{2EFCAFBA-63FE-4982-B573-6C36D0880A54}" destId="{AE9F4C62-B794-4272-AF43-1D4C72C91A40}" srcOrd="0" destOrd="0" presId="urn:microsoft.com/office/officeart/2005/8/layout/target3"/>
    <dgm:cxn modelId="{7116C3F7-A7DB-48F3-A971-52EB99139933}" type="presParOf" srcId="{2EFCAFBA-63FE-4982-B573-6C36D0880A54}" destId="{131A899A-608B-4A02-A5D0-29DDFE0D4E45}" srcOrd="1" destOrd="0" presId="urn:microsoft.com/office/officeart/2005/8/layout/target3"/>
    <dgm:cxn modelId="{AB02C851-5AD0-4C30-A4A2-5C86A0DD24E3}" type="presParOf" srcId="{2EFCAFBA-63FE-4982-B573-6C36D0880A54}" destId="{DCA58FDA-D48F-49A4-9FB0-72731C8BCE76}" srcOrd="2" destOrd="0" presId="urn:microsoft.com/office/officeart/2005/8/layout/target3"/>
    <dgm:cxn modelId="{72C443F0-7AE6-4C5A-87BF-F4E5AF8087C7}" type="presParOf" srcId="{2EFCAFBA-63FE-4982-B573-6C36D0880A54}" destId="{B8B6472F-85C9-4000-A57E-00A8FD9017BC}" srcOrd="3" destOrd="0" presId="urn:microsoft.com/office/officeart/2005/8/layout/target3"/>
    <dgm:cxn modelId="{EA3DF4EA-536A-4982-AF26-11DFD3A48203}" type="presParOf" srcId="{2EFCAFBA-63FE-4982-B573-6C36D0880A54}" destId="{1DE1FADD-3F74-4D6A-AF5D-016CCF8DFBC6}" srcOrd="4" destOrd="0" presId="urn:microsoft.com/office/officeart/2005/8/layout/target3"/>
    <dgm:cxn modelId="{84E22BF2-53CC-436A-8A83-951E3A802C29}" type="presParOf" srcId="{2EFCAFBA-63FE-4982-B573-6C36D0880A54}" destId="{4CA3400C-DEEC-4C8B-917D-38864806951C}" srcOrd="5" destOrd="0" presId="urn:microsoft.com/office/officeart/2005/8/layout/target3"/>
    <dgm:cxn modelId="{C040BE5A-5559-4B63-ABBC-880EC6E415E0}" type="presParOf" srcId="{2EFCAFBA-63FE-4982-B573-6C36D0880A54}" destId="{1B7A7873-1CEF-41BC-8671-505C7D188B63}" srcOrd="6" destOrd="0" presId="urn:microsoft.com/office/officeart/2005/8/layout/target3"/>
    <dgm:cxn modelId="{E2CABA52-9664-4ADC-9711-927C29A97B27}" type="presParOf" srcId="{2EFCAFBA-63FE-4982-B573-6C36D0880A54}" destId="{39193EB6-880C-4506-9A39-572FBF34182F}" srcOrd="7" destOrd="0" presId="urn:microsoft.com/office/officeart/2005/8/layout/target3"/>
    <dgm:cxn modelId="{2BB0E8A8-C9D8-41CF-95C9-BD3CFC302533}" type="presParOf" srcId="{2EFCAFBA-63FE-4982-B573-6C36D0880A54}" destId="{68549E93-5EE1-4185-BD3A-C6C64171EB44}" srcOrd="8" destOrd="0" presId="urn:microsoft.com/office/officeart/2005/8/layout/target3"/>
    <dgm:cxn modelId="{2AEA7631-A0FF-471E-8F29-5EF2A859D7F6}" type="presParOf" srcId="{2EFCAFBA-63FE-4982-B573-6C36D0880A54}" destId="{2A012E44-1236-4A1B-AF28-A943BE53554A}" srcOrd="9" destOrd="0" presId="urn:microsoft.com/office/officeart/2005/8/layout/target3"/>
    <dgm:cxn modelId="{B601B427-012C-4CB5-89D5-C0B491E92297}" type="presParOf" srcId="{2EFCAFBA-63FE-4982-B573-6C36D0880A54}" destId="{2C7B4F46-17B0-484E-8CD5-6F6000C72496}" srcOrd="10" destOrd="0" presId="urn:microsoft.com/office/officeart/2005/8/layout/target3"/>
    <dgm:cxn modelId="{C31B2145-D768-48C4-9A31-6B50DED2EAEE}" type="presParOf" srcId="{2EFCAFBA-63FE-4982-B573-6C36D0880A54}" destId="{81750DA8-E588-4881-9F81-8D6606C295BB}" srcOrd="11" destOrd="0" presId="urn:microsoft.com/office/officeart/2005/8/layout/target3"/>
    <dgm:cxn modelId="{8F1B410A-69A4-401A-A441-5AD365E5F2E8}" type="presParOf" srcId="{2EFCAFBA-63FE-4982-B573-6C36D0880A54}" destId="{058D8570-4805-4E54-95ED-D162F3D6F2D0}" srcOrd="12" destOrd="0" presId="urn:microsoft.com/office/officeart/2005/8/layout/target3"/>
    <dgm:cxn modelId="{4DE6AFD3-B839-4B52-9617-4E5C3DE1A9D3}" type="presParOf" srcId="{2EFCAFBA-63FE-4982-B573-6C36D0880A54}" destId="{904DBD60-703D-4D8D-87A7-8CEF39A13CE8}" srcOrd="13" destOrd="0" presId="urn:microsoft.com/office/officeart/2005/8/layout/target3"/>
    <dgm:cxn modelId="{35DD6A25-A4D7-4707-8F94-22BD14AA73D8}" type="presParOf" srcId="{2EFCAFBA-63FE-4982-B573-6C36D0880A54}" destId="{D80B1092-37A3-4C15-B062-FD3F6B97C32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033F2B-BE4D-47BB-8724-ACAE67808736}" type="doc">
      <dgm:prSet loTypeId="urn:microsoft.com/office/officeart/2005/8/layout/radial3" loCatId="cycl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664B5AC-3242-4974-A688-896C1A4E8F61}">
      <dgm:prSet phldrT="[Text]" custT="1"/>
      <dgm:spPr/>
      <dgm:t>
        <a:bodyPr/>
        <a:lstStyle/>
        <a:p>
          <a:pPr algn="ctr"/>
          <a:r>
            <a:rPr lang="pt-BR" sz="4000" dirty="0" smtClean="0"/>
            <a:t>Planejar é...</a:t>
          </a:r>
          <a:endParaRPr lang="pt-BR" sz="4000" dirty="0"/>
        </a:p>
      </dgm:t>
    </dgm:pt>
    <dgm:pt modelId="{77096DF4-CF1B-4708-AF5F-D82E9DF1239C}" type="parTrans" cxnId="{D9563073-D6FF-4601-8223-45AE1097257A}">
      <dgm:prSet/>
      <dgm:spPr/>
      <dgm:t>
        <a:bodyPr/>
        <a:lstStyle/>
        <a:p>
          <a:endParaRPr lang="pt-BR"/>
        </a:p>
      </dgm:t>
    </dgm:pt>
    <dgm:pt modelId="{48E4A793-298F-4C7E-B9B7-4125FB9793CA}" type="sibTrans" cxnId="{D9563073-D6FF-4601-8223-45AE1097257A}">
      <dgm:prSet/>
      <dgm:spPr/>
      <dgm:t>
        <a:bodyPr/>
        <a:lstStyle/>
        <a:p>
          <a:endParaRPr lang="pt-BR"/>
        </a:p>
      </dgm:t>
    </dgm:pt>
    <dgm:pt modelId="{A850B80D-768A-43DC-9E97-55741878882B}">
      <dgm:prSet phldrT="[Text]" custT="1"/>
      <dgm:spPr/>
      <dgm:t>
        <a:bodyPr/>
        <a:lstStyle/>
        <a:p>
          <a:r>
            <a:rPr lang="pt-BR" sz="1600" b="1" dirty="0" smtClean="0"/>
            <a:t>Dialogar e participar</a:t>
          </a:r>
          <a:endParaRPr lang="pt-BR" sz="1600" b="1" dirty="0"/>
        </a:p>
      </dgm:t>
    </dgm:pt>
    <dgm:pt modelId="{328E42F3-A9D8-4D02-8115-4C25AB466CB0}" type="parTrans" cxnId="{8B1A7DAA-5116-46F6-96D6-AEBC13FE5718}">
      <dgm:prSet/>
      <dgm:spPr/>
      <dgm:t>
        <a:bodyPr/>
        <a:lstStyle/>
        <a:p>
          <a:endParaRPr lang="pt-BR"/>
        </a:p>
      </dgm:t>
    </dgm:pt>
    <dgm:pt modelId="{AC4014F0-B93E-48DA-9355-2744C2A1BDAA}" type="sibTrans" cxnId="{8B1A7DAA-5116-46F6-96D6-AEBC13FE5718}">
      <dgm:prSet/>
      <dgm:spPr/>
      <dgm:t>
        <a:bodyPr/>
        <a:lstStyle/>
        <a:p>
          <a:endParaRPr lang="pt-BR"/>
        </a:p>
      </dgm:t>
    </dgm:pt>
    <dgm:pt modelId="{BC5CFE71-5906-4D82-83B1-EB7110CB36FB}">
      <dgm:prSet phldrT="[Text]" custT="1"/>
      <dgm:spPr/>
      <dgm:t>
        <a:bodyPr/>
        <a:lstStyle/>
        <a:p>
          <a:r>
            <a:rPr lang="pt-BR" sz="1600" b="1" dirty="0" smtClean="0"/>
            <a:t>Conhecer (necessidades, recursos, capacidades)</a:t>
          </a:r>
          <a:endParaRPr lang="pt-BR" sz="1600" b="1" dirty="0"/>
        </a:p>
      </dgm:t>
    </dgm:pt>
    <dgm:pt modelId="{BA494B4C-89A3-4900-8ACE-6503C119F402}" type="parTrans" cxnId="{417F4D66-B664-41C1-88DD-7AB87E1CA7F5}">
      <dgm:prSet/>
      <dgm:spPr/>
      <dgm:t>
        <a:bodyPr/>
        <a:lstStyle/>
        <a:p>
          <a:endParaRPr lang="pt-BR"/>
        </a:p>
      </dgm:t>
    </dgm:pt>
    <dgm:pt modelId="{97D7F36A-C0AE-4444-8635-7C60BD424366}" type="sibTrans" cxnId="{417F4D66-B664-41C1-88DD-7AB87E1CA7F5}">
      <dgm:prSet/>
      <dgm:spPr/>
      <dgm:t>
        <a:bodyPr/>
        <a:lstStyle/>
        <a:p>
          <a:endParaRPr lang="pt-BR"/>
        </a:p>
      </dgm:t>
    </dgm:pt>
    <dgm:pt modelId="{0C8B44A5-213F-4740-BE12-000CB19FF233}">
      <dgm:prSet phldrT="[Text]" custT="1"/>
      <dgm:spPr/>
      <dgm:t>
        <a:bodyPr/>
        <a:lstStyle/>
        <a:p>
          <a:r>
            <a:rPr lang="pt-BR" sz="1600" b="1" dirty="0" smtClean="0"/>
            <a:t>Imaginar, Quantificar, Definir Objetivos, Priorizar</a:t>
          </a:r>
          <a:endParaRPr lang="pt-BR" sz="1600" b="1" dirty="0"/>
        </a:p>
      </dgm:t>
    </dgm:pt>
    <dgm:pt modelId="{64D02742-3AE4-4D60-A6F0-2CD1DF06289F}" type="parTrans" cxnId="{480F9982-CC05-4788-88BD-6C83ECDCF23E}">
      <dgm:prSet/>
      <dgm:spPr/>
      <dgm:t>
        <a:bodyPr/>
        <a:lstStyle/>
        <a:p>
          <a:endParaRPr lang="pt-BR"/>
        </a:p>
      </dgm:t>
    </dgm:pt>
    <dgm:pt modelId="{D1392C99-CBA1-4D9B-840D-2F613FAECB37}" type="sibTrans" cxnId="{480F9982-CC05-4788-88BD-6C83ECDCF23E}">
      <dgm:prSet/>
      <dgm:spPr/>
      <dgm:t>
        <a:bodyPr/>
        <a:lstStyle/>
        <a:p>
          <a:endParaRPr lang="pt-BR"/>
        </a:p>
      </dgm:t>
    </dgm:pt>
    <dgm:pt modelId="{0A450410-1AC1-4897-92A2-023551EE7270}">
      <dgm:prSet phldrT="[Text]" custT="1"/>
      <dgm:spPr/>
      <dgm:t>
        <a:bodyPr/>
        <a:lstStyle/>
        <a:p>
          <a:r>
            <a:rPr lang="pt-BR" sz="1600" b="1" dirty="0" smtClean="0"/>
            <a:t>Prestar contas, avaliar e melhorar</a:t>
          </a:r>
          <a:endParaRPr lang="pt-BR" sz="1600" b="1" dirty="0"/>
        </a:p>
      </dgm:t>
    </dgm:pt>
    <dgm:pt modelId="{6A3712F6-93F8-4223-BE75-71E6A9674729}" type="parTrans" cxnId="{967E302D-FECB-444E-8EBC-9C8D22EEC308}">
      <dgm:prSet/>
      <dgm:spPr/>
      <dgm:t>
        <a:bodyPr/>
        <a:lstStyle/>
        <a:p>
          <a:endParaRPr lang="pt-BR"/>
        </a:p>
      </dgm:t>
    </dgm:pt>
    <dgm:pt modelId="{3FD0D708-AD96-4AF5-A4AB-64E2C1448F2D}" type="sibTrans" cxnId="{967E302D-FECB-444E-8EBC-9C8D22EEC308}">
      <dgm:prSet/>
      <dgm:spPr/>
      <dgm:t>
        <a:bodyPr/>
        <a:lstStyle/>
        <a:p>
          <a:endParaRPr lang="pt-BR"/>
        </a:p>
      </dgm:t>
    </dgm:pt>
    <dgm:pt modelId="{D166FF36-2039-49BE-A6F6-959DEB1FC41B}" type="pres">
      <dgm:prSet presAssocID="{3B033F2B-BE4D-47BB-8724-ACAE678087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EFBFF61-11CA-4965-BF60-226A2DD86D38}" type="pres">
      <dgm:prSet presAssocID="{3B033F2B-BE4D-47BB-8724-ACAE67808736}" presName="radial" presStyleCnt="0">
        <dgm:presLayoutVars>
          <dgm:animLvl val="ctr"/>
        </dgm:presLayoutVars>
      </dgm:prSet>
      <dgm:spPr/>
    </dgm:pt>
    <dgm:pt modelId="{0F1410AF-4580-4C56-B8A7-13C882E73FC9}" type="pres">
      <dgm:prSet presAssocID="{4664B5AC-3242-4974-A688-896C1A4E8F61}" presName="centerShape" presStyleLbl="vennNode1" presStyleIdx="0" presStyleCnt="5"/>
      <dgm:spPr/>
      <dgm:t>
        <a:bodyPr/>
        <a:lstStyle/>
        <a:p>
          <a:endParaRPr lang="pt-BR"/>
        </a:p>
      </dgm:t>
    </dgm:pt>
    <dgm:pt modelId="{6330DF2A-3FA0-4286-A7D2-E69B23F194D4}" type="pres">
      <dgm:prSet presAssocID="{A850B80D-768A-43DC-9E97-55741878882B}" presName="node" presStyleLbl="vennNode1" presStyleIdx="1" presStyleCnt="5" custScaleX="120431" custScaleY="1190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3CDDDB-A7F3-492D-905D-C800FF9D9F88}" type="pres">
      <dgm:prSet presAssocID="{BC5CFE71-5906-4D82-83B1-EB7110CB36FB}" presName="node" presStyleLbl="vennNode1" presStyleIdx="2" presStyleCnt="5" custScaleX="130945" custScaleY="1233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5EE769-BDC4-4DAB-8BB5-33C642C73B00}" type="pres">
      <dgm:prSet presAssocID="{0C8B44A5-213F-4740-BE12-000CB19FF233}" presName="node" presStyleLbl="vennNode1" presStyleIdx="3" presStyleCnt="5" custScaleX="110942" custScaleY="1087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BC79B0-5C81-4746-94B3-1F6DE824FB02}" type="pres">
      <dgm:prSet presAssocID="{0A450410-1AC1-4897-92A2-023551EE7270}" presName="node" presStyleLbl="vennNode1" presStyleIdx="4" presStyleCnt="5" custScaleX="127297" custScaleY="1233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6BD9786-DD48-4010-9778-666588C252F8}" type="presOf" srcId="{BC5CFE71-5906-4D82-83B1-EB7110CB36FB}" destId="{6E3CDDDB-A7F3-492D-905D-C800FF9D9F88}" srcOrd="0" destOrd="0" presId="urn:microsoft.com/office/officeart/2005/8/layout/radial3"/>
    <dgm:cxn modelId="{879784C0-986C-418D-BD22-DDA4BCDE6242}" type="presOf" srcId="{4664B5AC-3242-4974-A688-896C1A4E8F61}" destId="{0F1410AF-4580-4C56-B8A7-13C882E73FC9}" srcOrd="0" destOrd="0" presId="urn:microsoft.com/office/officeart/2005/8/layout/radial3"/>
    <dgm:cxn modelId="{967E302D-FECB-444E-8EBC-9C8D22EEC308}" srcId="{4664B5AC-3242-4974-A688-896C1A4E8F61}" destId="{0A450410-1AC1-4897-92A2-023551EE7270}" srcOrd="3" destOrd="0" parTransId="{6A3712F6-93F8-4223-BE75-71E6A9674729}" sibTransId="{3FD0D708-AD96-4AF5-A4AB-64E2C1448F2D}"/>
    <dgm:cxn modelId="{F018762C-8BF1-4FF6-A839-784D291E0EF1}" type="presOf" srcId="{A850B80D-768A-43DC-9E97-55741878882B}" destId="{6330DF2A-3FA0-4286-A7D2-E69B23F194D4}" srcOrd="0" destOrd="0" presId="urn:microsoft.com/office/officeart/2005/8/layout/radial3"/>
    <dgm:cxn modelId="{6246E5E8-BB8F-4117-87CA-4E7F9B2B70F6}" type="presOf" srcId="{3B033F2B-BE4D-47BB-8724-ACAE67808736}" destId="{D166FF36-2039-49BE-A6F6-959DEB1FC41B}" srcOrd="0" destOrd="0" presId="urn:microsoft.com/office/officeart/2005/8/layout/radial3"/>
    <dgm:cxn modelId="{D9563073-D6FF-4601-8223-45AE1097257A}" srcId="{3B033F2B-BE4D-47BB-8724-ACAE67808736}" destId="{4664B5AC-3242-4974-A688-896C1A4E8F61}" srcOrd="0" destOrd="0" parTransId="{77096DF4-CF1B-4708-AF5F-D82E9DF1239C}" sibTransId="{48E4A793-298F-4C7E-B9B7-4125FB9793CA}"/>
    <dgm:cxn modelId="{417F4D66-B664-41C1-88DD-7AB87E1CA7F5}" srcId="{4664B5AC-3242-4974-A688-896C1A4E8F61}" destId="{BC5CFE71-5906-4D82-83B1-EB7110CB36FB}" srcOrd="1" destOrd="0" parTransId="{BA494B4C-89A3-4900-8ACE-6503C119F402}" sibTransId="{97D7F36A-C0AE-4444-8635-7C60BD424366}"/>
    <dgm:cxn modelId="{8B1A7DAA-5116-46F6-96D6-AEBC13FE5718}" srcId="{4664B5AC-3242-4974-A688-896C1A4E8F61}" destId="{A850B80D-768A-43DC-9E97-55741878882B}" srcOrd="0" destOrd="0" parTransId="{328E42F3-A9D8-4D02-8115-4C25AB466CB0}" sibTransId="{AC4014F0-B93E-48DA-9355-2744C2A1BDAA}"/>
    <dgm:cxn modelId="{480F9982-CC05-4788-88BD-6C83ECDCF23E}" srcId="{4664B5AC-3242-4974-A688-896C1A4E8F61}" destId="{0C8B44A5-213F-4740-BE12-000CB19FF233}" srcOrd="2" destOrd="0" parTransId="{64D02742-3AE4-4D60-A6F0-2CD1DF06289F}" sibTransId="{D1392C99-CBA1-4D9B-840D-2F613FAECB37}"/>
    <dgm:cxn modelId="{A71E729E-3FB9-47B4-B1FA-FC2CD13A20CA}" type="presOf" srcId="{0A450410-1AC1-4897-92A2-023551EE7270}" destId="{ECBC79B0-5C81-4746-94B3-1F6DE824FB02}" srcOrd="0" destOrd="0" presId="urn:microsoft.com/office/officeart/2005/8/layout/radial3"/>
    <dgm:cxn modelId="{E5ED4C6D-23D7-4A24-8D03-1CE1D479385E}" type="presOf" srcId="{0C8B44A5-213F-4740-BE12-000CB19FF233}" destId="{E25EE769-BDC4-4DAB-8BB5-33C642C73B00}" srcOrd="0" destOrd="0" presId="urn:microsoft.com/office/officeart/2005/8/layout/radial3"/>
    <dgm:cxn modelId="{24E92A46-7651-4FDE-B7DE-D1B30D55D843}" type="presParOf" srcId="{D166FF36-2039-49BE-A6F6-959DEB1FC41B}" destId="{CEFBFF61-11CA-4965-BF60-226A2DD86D38}" srcOrd="0" destOrd="0" presId="urn:microsoft.com/office/officeart/2005/8/layout/radial3"/>
    <dgm:cxn modelId="{6F50B2E8-98F1-4420-B2E5-C87A7E50FECF}" type="presParOf" srcId="{CEFBFF61-11CA-4965-BF60-226A2DD86D38}" destId="{0F1410AF-4580-4C56-B8A7-13C882E73FC9}" srcOrd="0" destOrd="0" presId="urn:microsoft.com/office/officeart/2005/8/layout/radial3"/>
    <dgm:cxn modelId="{40A2DAA3-C539-4B93-9F4D-DDFF41AAE0C1}" type="presParOf" srcId="{CEFBFF61-11CA-4965-BF60-226A2DD86D38}" destId="{6330DF2A-3FA0-4286-A7D2-E69B23F194D4}" srcOrd="1" destOrd="0" presId="urn:microsoft.com/office/officeart/2005/8/layout/radial3"/>
    <dgm:cxn modelId="{8B068A39-3CFA-407B-B644-A1A5AF3D5CC4}" type="presParOf" srcId="{CEFBFF61-11CA-4965-BF60-226A2DD86D38}" destId="{6E3CDDDB-A7F3-492D-905D-C800FF9D9F88}" srcOrd="2" destOrd="0" presId="urn:microsoft.com/office/officeart/2005/8/layout/radial3"/>
    <dgm:cxn modelId="{5167204D-70DC-4962-8BDF-FF54E9A10535}" type="presParOf" srcId="{CEFBFF61-11CA-4965-BF60-226A2DD86D38}" destId="{E25EE769-BDC4-4DAB-8BB5-33C642C73B00}" srcOrd="3" destOrd="0" presId="urn:microsoft.com/office/officeart/2005/8/layout/radial3"/>
    <dgm:cxn modelId="{1F2BE205-BB7C-47B8-96DE-C55DFCA3E924}" type="presParOf" srcId="{CEFBFF61-11CA-4965-BF60-226A2DD86D38}" destId="{ECBC79B0-5C81-4746-94B3-1F6DE824FB0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033F2B-BE4D-47BB-8724-ACAE67808736}" type="doc">
      <dgm:prSet loTypeId="urn:microsoft.com/office/officeart/2005/8/layout/radial3" loCatId="cycl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664B5AC-3242-4974-A688-896C1A4E8F61}">
      <dgm:prSet phldrT="[Text]" custT="1"/>
      <dgm:spPr/>
      <dgm:t>
        <a:bodyPr/>
        <a:lstStyle/>
        <a:p>
          <a:pPr algn="ctr"/>
          <a:r>
            <a:rPr lang="pt-BR" sz="4000" dirty="0" smtClean="0"/>
            <a:t>Práticas de...</a:t>
          </a:r>
          <a:endParaRPr lang="pt-BR" sz="4000" dirty="0"/>
        </a:p>
      </dgm:t>
    </dgm:pt>
    <dgm:pt modelId="{77096DF4-CF1B-4708-AF5F-D82E9DF1239C}" type="parTrans" cxnId="{D9563073-D6FF-4601-8223-45AE1097257A}">
      <dgm:prSet/>
      <dgm:spPr/>
      <dgm:t>
        <a:bodyPr/>
        <a:lstStyle/>
        <a:p>
          <a:endParaRPr lang="pt-BR"/>
        </a:p>
      </dgm:t>
    </dgm:pt>
    <dgm:pt modelId="{48E4A793-298F-4C7E-B9B7-4125FB9793CA}" type="sibTrans" cxnId="{D9563073-D6FF-4601-8223-45AE1097257A}">
      <dgm:prSet/>
      <dgm:spPr/>
      <dgm:t>
        <a:bodyPr/>
        <a:lstStyle/>
        <a:p>
          <a:endParaRPr lang="pt-BR"/>
        </a:p>
      </dgm:t>
    </dgm:pt>
    <dgm:pt modelId="{A850B80D-768A-43DC-9E97-55741878882B}">
      <dgm:prSet phldrT="[Text]" custT="1"/>
      <dgm:spPr/>
      <dgm:t>
        <a:bodyPr/>
        <a:lstStyle/>
        <a:p>
          <a:r>
            <a:rPr lang="pt-BR" sz="1600" b="1" dirty="0" smtClean="0"/>
            <a:t>Dialogar e participar</a:t>
          </a:r>
          <a:endParaRPr lang="pt-BR" sz="1600" b="1" dirty="0"/>
        </a:p>
      </dgm:t>
    </dgm:pt>
    <dgm:pt modelId="{328E42F3-A9D8-4D02-8115-4C25AB466CB0}" type="parTrans" cxnId="{8B1A7DAA-5116-46F6-96D6-AEBC13FE5718}">
      <dgm:prSet/>
      <dgm:spPr/>
      <dgm:t>
        <a:bodyPr/>
        <a:lstStyle/>
        <a:p>
          <a:endParaRPr lang="pt-BR"/>
        </a:p>
      </dgm:t>
    </dgm:pt>
    <dgm:pt modelId="{AC4014F0-B93E-48DA-9355-2744C2A1BDAA}" type="sibTrans" cxnId="{8B1A7DAA-5116-46F6-96D6-AEBC13FE5718}">
      <dgm:prSet/>
      <dgm:spPr/>
      <dgm:t>
        <a:bodyPr/>
        <a:lstStyle/>
        <a:p>
          <a:endParaRPr lang="pt-BR"/>
        </a:p>
      </dgm:t>
    </dgm:pt>
    <dgm:pt modelId="{BC5CFE71-5906-4D82-83B1-EB7110CB36FB}">
      <dgm:prSet phldrT="[Text]" custT="1"/>
      <dgm:spPr/>
      <dgm:t>
        <a:bodyPr/>
        <a:lstStyle/>
        <a:p>
          <a:r>
            <a:rPr lang="pt-BR" sz="1600" b="1" dirty="0" smtClean="0"/>
            <a:t>Conhecer (necessidades, recursos, capacidades)</a:t>
          </a:r>
          <a:endParaRPr lang="pt-BR" sz="1600" b="1" dirty="0"/>
        </a:p>
      </dgm:t>
    </dgm:pt>
    <dgm:pt modelId="{BA494B4C-89A3-4900-8ACE-6503C119F402}" type="parTrans" cxnId="{417F4D66-B664-41C1-88DD-7AB87E1CA7F5}">
      <dgm:prSet/>
      <dgm:spPr/>
      <dgm:t>
        <a:bodyPr/>
        <a:lstStyle/>
        <a:p>
          <a:endParaRPr lang="pt-BR"/>
        </a:p>
      </dgm:t>
    </dgm:pt>
    <dgm:pt modelId="{97D7F36A-C0AE-4444-8635-7C60BD424366}" type="sibTrans" cxnId="{417F4D66-B664-41C1-88DD-7AB87E1CA7F5}">
      <dgm:prSet/>
      <dgm:spPr/>
      <dgm:t>
        <a:bodyPr/>
        <a:lstStyle/>
        <a:p>
          <a:endParaRPr lang="pt-BR"/>
        </a:p>
      </dgm:t>
    </dgm:pt>
    <dgm:pt modelId="{0C8B44A5-213F-4740-BE12-000CB19FF233}">
      <dgm:prSet phldrT="[Text]" custT="1"/>
      <dgm:spPr/>
      <dgm:t>
        <a:bodyPr/>
        <a:lstStyle/>
        <a:p>
          <a:r>
            <a:rPr lang="pt-BR" sz="1600" b="1" dirty="0" smtClean="0"/>
            <a:t>Imaginar, Quantificar, Definir Objetivos, Priorizar</a:t>
          </a:r>
          <a:endParaRPr lang="pt-BR" sz="1600" b="1" dirty="0"/>
        </a:p>
      </dgm:t>
    </dgm:pt>
    <dgm:pt modelId="{64D02742-3AE4-4D60-A6F0-2CD1DF06289F}" type="parTrans" cxnId="{480F9982-CC05-4788-88BD-6C83ECDCF23E}">
      <dgm:prSet/>
      <dgm:spPr/>
      <dgm:t>
        <a:bodyPr/>
        <a:lstStyle/>
        <a:p>
          <a:endParaRPr lang="pt-BR"/>
        </a:p>
      </dgm:t>
    </dgm:pt>
    <dgm:pt modelId="{D1392C99-CBA1-4D9B-840D-2F613FAECB37}" type="sibTrans" cxnId="{480F9982-CC05-4788-88BD-6C83ECDCF23E}">
      <dgm:prSet/>
      <dgm:spPr/>
      <dgm:t>
        <a:bodyPr/>
        <a:lstStyle/>
        <a:p>
          <a:endParaRPr lang="pt-BR"/>
        </a:p>
      </dgm:t>
    </dgm:pt>
    <dgm:pt modelId="{0A450410-1AC1-4897-92A2-023551EE7270}">
      <dgm:prSet phldrT="[Text]" custT="1"/>
      <dgm:spPr/>
      <dgm:t>
        <a:bodyPr/>
        <a:lstStyle/>
        <a:p>
          <a:r>
            <a:rPr lang="pt-BR" sz="1600" b="1" dirty="0" smtClean="0"/>
            <a:t>Prestar contas, avaliar e melhorar</a:t>
          </a:r>
          <a:endParaRPr lang="pt-BR" sz="1600" b="1" dirty="0"/>
        </a:p>
      </dgm:t>
    </dgm:pt>
    <dgm:pt modelId="{6A3712F6-93F8-4223-BE75-71E6A9674729}" type="parTrans" cxnId="{967E302D-FECB-444E-8EBC-9C8D22EEC308}">
      <dgm:prSet/>
      <dgm:spPr/>
      <dgm:t>
        <a:bodyPr/>
        <a:lstStyle/>
        <a:p>
          <a:endParaRPr lang="pt-BR"/>
        </a:p>
      </dgm:t>
    </dgm:pt>
    <dgm:pt modelId="{3FD0D708-AD96-4AF5-A4AB-64E2C1448F2D}" type="sibTrans" cxnId="{967E302D-FECB-444E-8EBC-9C8D22EEC308}">
      <dgm:prSet/>
      <dgm:spPr/>
      <dgm:t>
        <a:bodyPr/>
        <a:lstStyle/>
        <a:p>
          <a:endParaRPr lang="pt-BR"/>
        </a:p>
      </dgm:t>
    </dgm:pt>
    <dgm:pt modelId="{D166FF36-2039-49BE-A6F6-959DEB1FC41B}" type="pres">
      <dgm:prSet presAssocID="{3B033F2B-BE4D-47BB-8724-ACAE678087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EFBFF61-11CA-4965-BF60-226A2DD86D38}" type="pres">
      <dgm:prSet presAssocID="{3B033F2B-BE4D-47BB-8724-ACAE67808736}" presName="radial" presStyleCnt="0">
        <dgm:presLayoutVars>
          <dgm:animLvl val="ctr"/>
        </dgm:presLayoutVars>
      </dgm:prSet>
      <dgm:spPr/>
    </dgm:pt>
    <dgm:pt modelId="{0F1410AF-4580-4C56-B8A7-13C882E73FC9}" type="pres">
      <dgm:prSet presAssocID="{4664B5AC-3242-4974-A688-896C1A4E8F61}" presName="centerShape" presStyleLbl="vennNode1" presStyleIdx="0" presStyleCnt="5"/>
      <dgm:spPr/>
      <dgm:t>
        <a:bodyPr/>
        <a:lstStyle/>
        <a:p>
          <a:endParaRPr lang="pt-BR"/>
        </a:p>
      </dgm:t>
    </dgm:pt>
    <dgm:pt modelId="{6330DF2A-3FA0-4286-A7D2-E69B23F194D4}" type="pres">
      <dgm:prSet presAssocID="{A850B80D-768A-43DC-9E97-55741878882B}" presName="node" presStyleLbl="vennNode1" presStyleIdx="1" presStyleCnt="5" custScaleX="120431" custScaleY="1190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3CDDDB-A7F3-492D-905D-C800FF9D9F88}" type="pres">
      <dgm:prSet presAssocID="{BC5CFE71-5906-4D82-83B1-EB7110CB36FB}" presName="node" presStyleLbl="vennNode1" presStyleIdx="2" presStyleCnt="5" custScaleX="130945" custScaleY="1233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5EE769-BDC4-4DAB-8BB5-33C642C73B00}" type="pres">
      <dgm:prSet presAssocID="{0C8B44A5-213F-4740-BE12-000CB19FF233}" presName="node" presStyleLbl="vennNode1" presStyleIdx="3" presStyleCnt="5" custScaleX="110942" custScaleY="1087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BC79B0-5C81-4746-94B3-1F6DE824FB02}" type="pres">
      <dgm:prSet presAssocID="{0A450410-1AC1-4897-92A2-023551EE7270}" presName="node" presStyleLbl="vennNode1" presStyleIdx="4" presStyleCnt="5" custScaleX="127297" custScaleY="1233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6B15562-C6BD-4077-A399-BE5C080DB6F7}" type="presOf" srcId="{BC5CFE71-5906-4D82-83B1-EB7110CB36FB}" destId="{6E3CDDDB-A7F3-492D-905D-C800FF9D9F88}" srcOrd="0" destOrd="0" presId="urn:microsoft.com/office/officeart/2005/8/layout/radial3"/>
    <dgm:cxn modelId="{D9563073-D6FF-4601-8223-45AE1097257A}" srcId="{3B033F2B-BE4D-47BB-8724-ACAE67808736}" destId="{4664B5AC-3242-4974-A688-896C1A4E8F61}" srcOrd="0" destOrd="0" parTransId="{77096DF4-CF1B-4708-AF5F-D82E9DF1239C}" sibTransId="{48E4A793-298F-4C7E-B9B7-4125FB9793CA}"/>
    <dgm:cxn modelId="{73EE8520-395D-4A86-81C9-A82F0781104D}" type="presOf" srcId="{A850B80D-768A-43DC-9E97-55741878882B}" destId="{6330DF2A-3FA0-4286-A7D2-E69B23F194D4}" srcOrd="0" destOrd="0" presId="urn:microsoft.com/office/officeart/2005/8/layout/radial3"/>
    <dgm:cxn modelId="{417F4D66-B664-41C1-88DD-7AB87E1CA7F5}" srcId="{4664B5AC-3242-4974-A688-896C1A4E8F61}" destId="{BC5CFE71-5906-4D82-83B1-EB7110CB36FB}" srcOrd="1" destOrd="0" parTransId="{BA494B4C-89A3-4900-8ACE-6503C119F402}" sibTransId="{97D7F36A-C0AE-4444-8635-7C60BD424366}"/>
    <dgm:cxn modelId="{967E302D-FECB-444E-8EBC-9C8D22EEC308}" srcId="{4664B5AC-3242-4974-A688-896C1A4E8F61}" destId="{0A450410-1AC1-4897-92A2-023551EE7270}" srcOrd="3" destOrd="0" parTransId="{6A3712F6-93F8-4223-BE75-71E6A9674729}" sibTransId="{3FD0D708-AD96-4AF5-A4AB-64E2C1448F2D}"/>
    <dgm:cxn modelId="{ABA729A4-09E7-494E-99D8-442EF8C8DD9A}" type="presOf" srcId="{4664B5AC-3242-4974-A688-896C1A4E8F61}" destId="{0F1410AF-4580-4C56-B8A7-13C882E73FC9}" srcOrd="0" destOrd="0" presId="urn:microsoft.com/office/officeart/2005/8/layout/radial3"/>
    <dgm:cxn modelId="{8B1A7DAA-5116-46F6-96D6-AEBC13FE5718}" srcId="{4664B5AC-3242-4974-A688-896C1A4E8F61}" destId="{A850B80D-768A-43DC-9E97-55741878882B}" srcOrd="0" destOrd="0" parTransId="{328E42F3-A9D8-4D02-8115-4C25AB466CB0}" sibTransId="{AC4014F0-B93E-48DA-9355-2744C2A1BDAA}"/>
    <dgm:cxn modelId="{1BBE24CD-8CEC-4EA3-90A6-F8748169FCC3}" type="presOf" srcId="{3B033F2B-BE4D-47BB-8724-ACAE67808736}" destId="{D166FF36-2039-49BE-A6F6-959DEB1FC41B}" srcOrd="0" destOrd="0" presId="urn:microsoft.com/office/officeart/2005/8/layout/radial3"/>
    <dgm:cxn modelId="{2CEFD317-2FDB-45DA-A234-7D8103EE29C9}" type="presOf" srcId="{0C8B44A5-213F-4740-BE12-000CB19FF233}" destId="{E25EE769-BDC4-4DAB-8BB5-33C642C73B00}" srcOrd="0" destOrd="0" presId="urn:microsoft.com/office/officeart/2005/8/layout/radial3"/>
    <dgm:cxn modelId="{480F9982-CC05-4788-88BD-6C83ECDCF23E}" srcId="{4664B5AC-3242-4974-A688-896C1A4E8F61}" destId="{0C8B44A5-213F-4740-BE12-000CB19FF233}" srcOrd="2" destOrd="0" parTransId="{64D02742-3AE4-4D60-A6F0-2CD1DF06289F}" sibTransId="{D1392C99-CBA1-4D9B-840D-2F613FAECB37}"/>
    <dgm:cxn modelId="{E6C1EDCF-62CA-4F7A-853D-EBDCA8CDD485}" type="presOf" srcId="{0A450410-1AC1-4897-92A2-023551EE7270}" destId="{ECBC79B0-5C81-4746-94B3-1F6DE824FB02}" srcOrd="0" destOrd="0" presId="urn:microsoft.com/office/officeart/2005/8/layout/radial3"/>
    <dgm:cxn modelId="{1A77EF85-A303-49F4-A283-75CD16F1907A}" type="presParOf" srcId="{D166FF36-2039-49BE-A6F6-959DEB1FC41B}" destId="{CEFBFF61-11CA-4965-BF60-226A2DD86D38}" srcOrd="0" destOrd="0" presId="urn:microsoft.com/office/officeart/2005/8/layout/radial3"/>
    <dgm:cxn modelId="{242EADE3-B901-40E3-9915-C014414B7547}" type="presParOf" srcId="{CEFBFF61-11CA-4965-BF60-226A2DD86D38}" destId="{0F1410AF-4580-4C56-B8A7-13C882E73FC9}" srcOrd="0" destOrd="0" presId="urn:microsoft.com/office/officeart/2005/8/layout/radial3"/>
    <dgm:cxn modelId="{4C550B44-4036-468A-8757-7A1C40CA21B2}" type="presParOf" srcId="{CEFBFF61-11CA-4965-BF60-226A2DD86D38}" destId="{6330DF2A-3FA0-4286-A7D2-E69B23F194D4}" srcOrd="1" destOrd="0" presId="urn:microsoft.com/office/officeart/2005/8/layout/radial3"/>
    <dgm:cxn modelId="{8F3612FD-78E2-48F7-8E4E-3053F925BE8D}" type="presParOf" srcId="{CEFBFF61-11CA-4965-BF60-226A2DD86D38}" destId="{6E3CDDDB-A7F3-492D-905D-C800FF9D9F88}" srcOrd="2" destOrd="0" presId="urn:microsoft.com/office/officeart/2005/8/layout/radial3"/>
    <dgm:cxn modelId="{DC907014-8191-4961-A7FD-B56BE99CE9EE}" type="presParOf" srcId="{CEFBFF61-11CA-4965-BF60-226A2DD86D38}" destId="{E25EE769-BDC4-4DAB-8BB5-33C642C73B00}" srcOrd="3" destOrd="0" presId="urn:microsoft.com/office/officeart/2005/8/layout/radial3"/>
    <dgm:cxn modelId="{42E739B9-AA5F-4A39-88E1-44A9551D4B08}" type="presParOf" srcId="{CEFBFF61-11CA-4965-BF60-226A2DD86D38}" destId="{ECBC79B0-5C81-4746-94B3-1F6DE824FB0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F4C62-B794-4272-AF43-1D4C72C91A40}">
      <dsp:nvSpPr>
        <dsp:cNvPr id="0" name=""/>
        <dsp:cNvSpPr/>
      </dsp:nvSpPr>
      <dsp:spPr>
        <a:xfrm>
          <a:off x="0" y="0"/>
          <a:ext cx="4696296" cy="46962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A58FDA-D48F-49A4-9FB0-72731C8BCE76}">
      <dsp:nvSpPr>
        <dsp:cNvPr id="0" name=""/>
        <dsp:cNvSpPr/>
      </dsp:nvSpPr>
      <dsp:spPr>
        <a:xfrm>
          <a:off x="2348148" y="0"/>
          <a:ext cx="6148796" cy="46962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Longo Prazo</a:t>
          </a:r>
          <a:endParaRPr lang="pt-BR" sz="3200" kern="1200" dirty="0"/>
        </a:p>
      </dsp:txBody>
      <dsp:txXfrm>
        <a:off x="2348148" y="0"/>
        <a:ext cx="3074398" cy="1408891"/>
      </dsp:txXfrm>
    </dsp:sp>
    <dsp:sp modelId="{1DE1FADD-3F74-4D6A-AF5D-016CCF8DFBC6}">
      <dsp:nvSpPr>
        <dsp:cNvPr id="0" name=""/>
        <dsp:cNvSpPr/>
      </dsp:nvSpPr>
      <dsp:spPr>
        <a:xfrm>
          <a:off x="821853" y="1408891"/>
          <a:ext cx="3052589" cy="305258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A3400C-DEEC-4C8B-917D-38864806951C}">
      <dsp:nvSpPr>
        <dsp:cNvPr id="0" name=""/>
        <dsp:cNvSpPr/>
      </dsp:nvSpPr>
      <dsp:spPr>
        <a:xfrm>
          <a:off x="2348148" y="1408891"/>
          <a:ext cx="6148796" cy="30525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Médio Prazo</a:t>
          </a:r>
          <a:endParaRPr lang="pt-BR" sz="3200" kern="1200" dirty="0"/>
        </a:p>
      </dsp:txBody>
      <dsp:txXfrm>
        <a:off x="2348148" y="1408891"/>
        <a:ext cx="3074398" cy="1408887"/>
      </dsp:txXfrm>
    </dsp:sp>
    <dsp:sp modelId="{39193EB6-880C-4506-9A39-572FBF34182F}">
      <dsp:nvSpPr>
        <dsp:cNvPr id="0" name=""/>
        <dsp:cNvSpPr/>
      </dsp:nvSpPr>
      <dsp:spPr>
        <a:xfrm>
          <a:off x="1643704" y="2817779"/>
          <a:ext cx="1408887" cy="14088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549E93-5EE1-4185-BD3A-C6C64171EB44}">
      <dsp:nvSpPr>
        <dsp:cNvPr id="0" name=""/>
        <dsp:cNvSpPr/>
      </dsp:nvSpPr>
      <dsp:spPr>
        <a:xfrm>
          <a:off x="2348148" y="2817779"/>
          <a:ext cx="6148796" cy="14088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Curto Prazo</a:t>
          </a:r>
          <a:endParaRPr lang="pt-BR" sz="3200" kern="1200" dirty="0"/>
        </a:p>
      </dsp:txBody>
      <dsp:txXfrm>
        <a:off x="2348148" y="2817779"/>
        <a:ext cx="3074398" cy="1408887"/>
      </dsp:txXfrm>
    </dsp:sp>
    <dsp:sp modelId="{2C7B4F46-17B0-484E-8CD5-6F6000C72496}">
      <dsp:nvSpPr>
        <dsp:cNvPr id="0" name=""/>
        <dsp:cNvSpPr/>
      </dsp:nvSpPr>
      <dsp:spPr>
        <a:xfrm>
          <a:off x="5422546" y="0"/>
          <a:ext cx="3074398" cy="140889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Direcional, Estratégico,  </a:t>
          </a:r>
          <a:r>
            <a:rPr lang="pt-BR" sz="2000" kern="1200" dirty="0" err="1" smtClean="0"/>
            <a:t>Multi-Trienal</a:t>
          </a:r>
          <a:endParaRPr lang="pt-BR" sz="2000" kern="1200" dirty="0"/>
        </a:p>
      </dsp:txBody>
      <dsp:txXfrm>
        <a:off x="5422546" y="0"/>
        <a:ext cx="3074398" cy="1408891"/>
      </dsp:txXfrm>
    </dsp:sp>
    <dsp:sp modelId="{058D8570-4805-4E54-95ED-D162F3D6F2D0}">
      <dsp:nvSpPr>
        <dsp:cNvPr id="0" name=""/>
        <dsp:cNvSpPr/>
      </dsp:nvSpPr>
      <dsp:spPr>
        <a:xfrm>
          <a:off x="5422546" y="1408891"/>
          <a:ext cx="3074398" cy="140888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 Triênio</a:t>
          </a:r>
          <a:endParaRPr lang="pt-BR" sz="2000" kern="1200" dirty="0"/>
        </a:p>
      </dsp:txBody>
      <dsp:txXfrm>
        <a:off x="5422546" y="1408891"/>
        <a:ext cx="3074398" cy="1408887"/>
      </dsp:txXfrm>
    </dsp:sp>
    <dsp:sp modelId="{D80B1092-37A3-4C15-B062-FD3F6B97C32B}">
      <dsp:nvSpPr>
        <dsp:cNvPr id="0" name=""/>
        <dsp:cNvSpPr/>
      </dsp:nvSpPr>
      <dsp:spPr>
        <a:xfrm>
          <a:off x="5422546" y="2817779"/>
          <a:ext cx="3074398" cy="140888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Anual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Obrigações mensais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Orçamento</a:t>
          </a:r>
          <a:endParaRPr lang="pt-BR" sz="2000" kern="1200" dirty="0"/>
        </a:p>
      </dsp:txBody>
      <dsp:txXfrm>
        <a:off x="5422546" y="2817779"/>
        <a:ext cx="3074398" cy="1408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F4C62-B794-4272-AF43-1D4C72C91A40}">
      <dsp:nvSpPr>
        <dsp:cNvPr id="0" name=""/>
        <dsp:cNvSpPr/>
      </dsp:nvSpPr>
      <dsp:spPr>
        <a:xfrm>
          <a:off x="0" y="147768"/>
          <a:ext cx="5249078" cy="524907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A58FDA-D48F-49A4-9FB0-72731C8BCE76}">
      <dsp:nvSpPr>
        <dsp:cNvPr id="0" name=""/>
        <dsp:cNvSpPr/>
      </dsp:nvSpPr>
      <dsp:spPr>
        <a:xfrm>
          <a:off x="2624539" y="147768"/>
          <a:ext cx="6123924" cy="52490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Diretoria Geral</a:t>
          </a:r>
          <a:endParaRPr lang="pt-BR" sz="2800" kern="1200" dirty="0"/>
        </a:p>
      </dsp:txBody>
      <dsp:txXfrm>
        <a:off x="2624539" y="147768"/>
        <a:ext cx="3061962" cy="1574726"/>
      </dsp:txXfrm>
    </dsp:sp>
    <dsp:sp modelId="{1DE1FADD-3F74-4D6A-AF5D-016CCF8DFBC6}">
      <dsp:nvSpPr>
        <dsp:cNvPr id="0" name=""/>
        <dsp:cNvSpPr/>
      </dsp:nvSpPr>
      <dsp:spPr>
        <a:xfrm>
          <a:off x="918590" y="1722495"/>
          <a:ext cx="3411897" cy="341189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A3400C-DEEC-4C8B-917D-38864806951C}">
      <dsp:nvSpPr>
        <dsp:cNvPr id="0" name=""/>
        <dsp:cNvSpPr/>
      </dsp:nvSpPr>
      <dsp:spPr>
        <a:xfrm>
          <a:off x="2624539" y="1722495"/>
          <a:ext cx="6123924" cy="3411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C Regional DG</a:t>
          </a:r>
          <a:endParaRPr lang="pt-BR" sz="2800" kern="1200" dirty="0"/>
        </a:p>
      </dsp:txBody>
      <dsp:txXfrm>
        <a:off x="2624539" y="1722495"/>
        <a:ext cx="3061962" cy="1574721"/>
      </dsp:txXfrm>
    </dsp:sp>
    <dsp:sp modelId="{39193EB6-880C-4506-9A39-572FBF34182F}">
      <dsp:nvSpPr>
        <dsp:cNvPr id="0" name=""/>
        <dsp:cNvSpPr/>
      </dsp:nvSpPr>
      <dsp:spPr>
        <a:xfrm>
          <a:off x="1837178" y="3297217"/>
          <a:ext cx="1574721" cy="157472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549E93-5EE1-4185-BD3A-C6C64171EB44}">
      <dsp:nvSpPr>
        <dsp:cNvPr id="0" name=""/>
        <dsp:cNvSpPr/>
      </dsp:nvSpPr>
      <dsp:spPr>
        <a:xfrm>
          <a:off x="2624539" y="3297217"/>
          <a:ext cx="6123924" cy="15747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Diretoria Núcleos</a:t>
          </a:r>
          <a:endParaRPr lang="pt-BR" sz="2800" kern="1200" dirty="0"/>
        </a:p>
      </dsp:txBody>
      <dsp:txXfrm>
        <a:off x="2624539" y="3297217"/>
        <a:ext cx="3061962" cy="1574721"/>
      </dsp:txXfrm>
    </dsp:sp>
    <dsp:sp modelId="{2C7B4F46-17B0-484E-8CD5-6F6000C72496}">
      <dsp:nvSpPr>
        <dsp:cNvPr id="0" name=""/>
        <dsp:cNvSpPr/>
      </dsp:nvSpPr>
      <dsp:spPr>
        <a:xfrm>
          <a:off x="5686501" y="147768"/>
          <a:ext cx="3061962" cy="157472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Departamentos / Integração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Projetos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Orçamento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Contexto externo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Estratégico</a:t>
          </a:r>
          <a:endParaRPr lang="pt-BR" sz="1800" kern="1200" dirty="0"/>
        </a:p>
      </dsp:txBody>
      <dsp:txXfrm>
        <a:off x="5686501" y="147768"/>
        <a:ext cx="3061962" cy="1574726"/>
      </dsp:txXfrm>
    </dsp:sp>
    <dsp:sp modelId="{058D8570-4805-4E54-95ED-D162F3D6F2D0}">
      <dsp:nvSpPr>
        <dsp:cNvPr id="0" name=""/>
        <dsp:cNvSpPr/>
      </dsp:nvSpPr>
      <dsp:spPr>
        <a:xfrm>
          <a:off x="5686501" y="1722495"/>
          <a:ext cx="3061962" cy="157472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Iniciativas / Integração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Alinhamento Regional</a:t>
          </a:r>
          <a:endParaRPr lang="pt-BR" sz="2000" kern="1200" dirty="0"/>
        </a:p>
      </dsp:txBody>
      <dsp:txXfrm>
        <a:off x="5686501" y="1722495"/>
        <a:ext cx="3061962" cy="1574721"/>
      </dsp:txXfrm>
    </dsp:sp>
    <dsp:sp modelId="{D80B1092-37A3-4C15-B062-FD3F6B97C32B}">
      <dsp:nvSpPr>
        <dsp:cNvPr id="0" name=""/>
        <dsp:cNvSpPr/>
      </dsp:nvSpPr>
      <dsp:spPr>
        <a:xfrm>
          <a:off x="5686501" y="3297217"/>
          <a:ext cx="3061962" cy="157472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Departamentos / Integração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Obras/ melhorias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Orçamento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Irmandade/ Direção</a:t>
          </a:r>
          <a:endParaRPr lang="pt-BR" sz="2000" kern="1200" dirty="0"/>
        </a:p>
      </dsp:txBody>
      <dsp:txXfrm>
        <a:off x="5686501" y="3297217"/>
        <a:ext cx="3061962" cy="1574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410AF-4580-4C56-B8A7-13C882E73FC9}">
      <dsp:nvSpPr>
        <dsp:cNvPr id="0" name=""/>
        <dsp:cNvSpPr/>
      </dsp:nvSpPr>
      <dsp:spPr>
        <a:xfrm>
          <a:off x="2680832" y="1257733"/>
          <a:ext cx="3035587" cy="3035587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Planejar é...</a:t>
          </a:r>
          <a:endParaRPr lang="pt-BR" sz="4000" kern="1200" dirty="0"/>
        </a:p>
      </dsp:txBody>
      <dsp:txXfrm>
        <a:off x="3125383" y="1702284"/>
        <a:ext cx="2146485" cy="2146485"/>
      </dsp:txXfrm>
    </dsp:sp>
    <dsp:sp modelId="{6330DF2A-3FA0-4286-A7D2-E69B23F194D4}">
      <dsp:nvSpPr>
        <dsp:cNvPr id="0" name=""/>
        <dsp:cNvSpPr/>
      </dsp:nvSpPr>
      <dsp:spPr>
        <a:xfrm>
          <a:off x="3284678" y="-104789"/>
          <a:ext cx="1827894" cy="180690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Dialogar e participar</a:t>
          </a:r>
          <a:endParaRPr lang="pt-BR" sz="1600" b="1" kern="1200" dirty="0"/>
        </a:p>
      </dsp:txBody>
      <dsp:txXfrm>
        <a:off x="3552367" y="159826"/>
        <a:ext cx="1292516" cy="1277672"/>
      </dsp:txXfrm>
    </dsp:sp>
    <dsp:sp modelId="{6E3CDDDB-A7F3-492D-905D-C800FF9D9F88}">
      <dsp:nvSpPr>
        <dsp:cNvPr id="0" name=""/>
        <dsp:cNvSpPr/>
      </dsp:nvSpPr>
      <dsp:spPr>
        <a:xfrm>
          <a:off x="5181753" y="1839420"/>
          <a:ext cx="1987474" cy="1872213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Conhecer (necessidades, recursos, capacidades)</a:t>
          </a:r>
          <a:endParaRPr lang="pt-BR" sz="1600" b="1" kern="1200" dirty="0"/>
        </a:p>
      </dsp:txBody>
      <dsp:txXfrm>
        <a:off x="5472812" y="2113599"/>
        <a:ext cx="1405356" cy="1323855"/>
      </dsp:txXfrm>
    </dsp:sp>
    <dsp:sp modelId="{E25EE769-BDC4-4DAB-8BB5-33C642C73B00}">
      <dsp:nvSpPr>
        <dsp:cNvPr id="0" name=""/>
        <dsp:cNvSpPr/>
      </dsp:nvSpPr>
      <dsp:spPr>
        <a:xfrm>
          <a:off x="3356690" y="3927388"/>
          <a:ext cx="1683870" cy="1650008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Imaginar, Quantificar, Definir Objetivos, Priorizar</a:t>
          </a:r>
          <a:endParaRPr lang="pt-BR" sz="1600" b="1" kern="1200" dirty="0"/>
        </a:p>
      </dsp:txBody>
      <dsp:txXfrm>
        <a:off x="3603287" y="4169026"/>
        <a:ext cx="1190676" cy="1166732"/>
      </dsp:txXfrm>
    </dsp:sp>
    <dsp:sp modelId="{ECBC79B0-5C81-4746-94B3-1F6DE824FB02}">
      <dsp:nvSpPr>
        <dsp:cNvPr id="0" name=""/>
        <dsp:cNvSpPr/>
      </dsp:nvSpPr>
      <dsp:spPr>
        <a:xfrm>
          <a:off x="1255707" y="1839420"/>
          <a:ext cx="1932105" cy="1872213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Prestar contas, avaliar e melhorar</a:t>
          </a:r>
          <a:endParaRPr lang="pt-BR" sz="1600" b="1" kern="1200" dirty="0"/>
        </a:p>
      </dsp:txBody>
      <dsp:txXfrm>
        <a:off x="1538657" y="2113599"/>
        <a:ext cx="1366205" cy="13238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410AF-4580-4C56-B8A7-13C882E73FC9}">
      <dsp:nvSpPr>
        <dsp:cNvPr id="0" name=""/>
        <dsp:cNvSpPr/>
      </dsp:nvSpPr>
      <dsp:spPr>
        <a:xfrm>
          <a:off x="2680832" y="1257733"/>
          <a:ext cx="3035587" cy="3035587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Práticas de...</a:t>
          </a:r>
          <a:endParaRPr lang="pt-BR" sz="4000" kern="1200" dirty="0"/>
        </a:p>
      </dsp:txBody>
      <dsp:txXfrm>
        <a:off x="3125383" y="1702284"/>
        <a:ext cx="2146485" cy="2146485"/>
      </dsp:txXfrm>
    </dsp:sp>
    <dsp:sp modelId="{6330DF2A-3FA0-4286-A7D2-E69B23F194D4}">
      <dsp:nvSpPr>
        <dsp:cNvPr id="0" name=""/>
        <dsp:cNvSpPr/>
      </dsp:nvSpPr>
      <dsp:spPr>
        <a:xfrm>
          <a:off x="3284678" y="-104789"/>
          <a:ext cx="1827894" cy="180690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Dialogar e participar</a:t>
          </a:r>
          <a:endParaRPr lang="pt-BR" sz="1600" b="1" kern="1200" dirty="0"/>
        </a:p>
      </dsp:txBody>
      <dsp:txXfrm>
        <a:off x="3552367" y="159826"/>
        <a:ext cx="1292516" cy="1277672"/>
      </dsp:txXfrm>
    </dsp:sp>
    <dsp:sp modelId="{6E3CDDDB-A7F3-492D-905D-C800FF9D9F88}">
      <dsp:nvSpPr>
        <dsp:cNvPr id="0" name=""/>
        <dsp:cNvSpPr/>
      </dsp:nvSpPr>
      <dsp:spPr>
        <a:xfrm>
          <a:off x="5181753" y="1839420"/>
          <a:ext cx="1987474" cy="1872213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Conhecer (necessidades, recursos, capacidades)</a:t>
          </a:r>
          <a:endParaRPr lang="pt-BR" sz="1600" b="1" kern="1200" dirty="0"/>
        </a:p>
      </dsp:txBody>
      <dsp:txXfrm>
        <a:off x="5472812" y="2113599"/>
        <a:ext cx="1405356" cy="1323855"/>
      </dsp:txXfrm>
    </dsp:sp>
    <dsp:sp modelId="{E25EE769-BDC4-4DAB-8BB5-33C642C73B00}">
      <dsp:nvSpPr>
        <dsp:cNvPr id="0" name=""/>
        <dsp:cNvSpPr/>
      </dsp:nvSpPr>
      <dsp:spPr>
        <a:xfrm>
          <a:off x="3356690" y="3927388"/>
          <a:ext cx="1683870" cy="1650008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Imaginar, Quantificar, Definir Objetivos, Priorizar</a:t>
          </a:r>
          <a:endParaRPr lang="pt-BR" sz="1600" b="1" kern="1200" dirty="0"/>
        </a:p>
      </dsp:txBody>
      <dsp:txXfrm>
        <a:off x="3603287" y="4169026"/>
        <a:ext cx="1190676" cy="1166732"/>
      </dsp:txXfrm>
    </dsp:sp>
    <dsp:sp modelId="{ECBC79B0-5C81-4746-94B3-1F6DE824FB02}">
      <dsp:nvSpPr>
        <dsp:cNvPr id="0" name=""/>
        <dsp:cNvSpPr/>
      </dsp:nvSpPr>
      <dsp:spPr>
        <a:xfrm>
          <a:off x="1255707" y="1839420"/>
          <a:ext cx="1932105" cy="1872213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Prestar contas, avaliar e melhorar</a:t>
          </a:r>
          <a:endParaRPr lang="pt-BR" sz="1600" b="1" kern="1200" dirty="0"/>
        </a:p>
      </dsp:txBody>
      <dsp:txXfrm>
        <a:off x="1538657" y="2113599"/>
        <a:ext cx="1366205" cy="1323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CCC46-C108-4DFD-A092-56C0E37379D5}" type="datetimeFigureOut">
              <a:rPr lang="pt-BR" smtClean="0"/>
              <a:pPr/>
              <a:t>17/08/2018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1CE72-1C14-48A4-8EF5-1F806F8E7C1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99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1CE72-1C14-48A4-8EF5-1F806F8E7C1E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93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1CE72-1C14-48A4-8EF5-1F806F8E7C1E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42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1CE72-1C14-48A4-8EF5-1F806F8E7C1E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421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1CE72-1C14-48A4-8EF5-1F806F8E7C1E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61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Todo</a:t>
            </a:r>
            <a:r>
              <a:rPr lang="pt-BR" baseline="0" dirty="0"/>
              <a:t> esse trabalho pode ser visualizado em um Mapa, através dos Eixos de atuação. E quais são eles? – A Beneficência está no Centro. E está mesmo, no nome inclusive. – O plantio vem junto, é a nossa base, com uma série de ações a serem pensadas e colocadas em prática. Precisa de um bom volume de recurso. As relações institucionais trabalhando pelo bom posicionamento do Centro perante as autoridades, poder público, universidades. Respeito e bom relacionamento com as outras instituições que bebem o chá. Planejamento e Gestão é um compromisso junto ao CONAGE, fruto do trabalho com o CG. Ações bem planejadas e bem gerenciadas tem mais chances de prosperar, evitam retrabalho e geram economia. Sustentabilidade Financeira, pra podermos atender as demandas com qualidade, pra crescermos com segurança, prosperar pra crescermos. Exemplos: Relações Institucionais precisa do </a:t>
            </a:r>
            <a:r>
              <a:rPr lang="pt-BR" baseline="0" dirty="0" err="1"/>
              <a:t>Juridico</a:t>
            </a:r>
            <a:r>
              <a:rPr lang="pt-BR" baseline="0" dirty="0"/>
              <a:t>, </a:t>
            </a:r>
            <a:r>
              <a:rPr lang="pt-BR" baseline="0" dirty="0" err="1"/>
              <a:t>Demec</a:t>
            </a:r>
            <a:r>
              <a:rPr lang="pt-BR" baseline="0" dirty="0"/>
              <a:t>, Escritório da DG e Comunicação. Planejamento e Gestão para organizar esse encontro e outros, precisa do Escritório da DG, Tecnologia e Comunicação. Plantio precisa do Patrimônio, Jurídico e Comunicação. Exemplo do Sistema da Tesouraria do N. M. Gabriel.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1CE72-1C14-48A4-8EF5-1F806F8E7C1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692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1CE72-1C14-48A4-8EF5-1F806F8E7C1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738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1CE72-1C14-48A4-8EF5-1F806F8E7C1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160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1CE72-1C14-48A4-8EF5-1F806F8E7C1E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92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5108-EF0E-40BA-9082-664BA8EAF2E0}" type="datetimeFigureOut">
              <a:rPr lang="pt-BR" smtClean="0"/>
              <a:pPr/>
              <a:t>17/08/2018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2B8D-329E-4DDF-A5A3-697977DF9D3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5108-EF0E-40BA-9082-664BA8EAF2E0}" type="datetimeFigureOut">
              <a:rPr lang="pt-BR" smtClean="0"/>
              <a:pPr/>
              <a:t>17/08/2018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2B8D-329E-4DDF-A5A3-697977DF9D3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5108-EF0E-40BA-9082-664BA8EAF2E0}" type="datetimeFigureOut">
              <a:rPr lang="pt-BR" smtClean="0"/>
              <a:pPr/>
              <a:t>17/08/2018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2B8D-329E-4DDF-A5A3-697977DF9D3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5108-EF0E-40BA-9082-664BA8EAF2E0}" type="datetimeFigureOut">
              <a:rPr lang="pt-BR" smtClean="0"/>
              <a:pPr/>
              <a:t>17/08/2018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2B8D-329E-4DDF-A5A3-697977DF9D3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5108-EF0E-40BA-9082-664BA8EAF2E0}" type="datetimeFigureOut">
              <a:rPr lang="pt-BR" smtClean="0"/>
              <a:pPr/>
              <a:t>17/08/2018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2B8D-329E-4DDF-A5A3-697977DF9D3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5108-EF0E-40BA-9082-664BA8EAF2E0}" type="datetimeFigureOut">
              <a:rPr lang="pt-BR" smtClean="0"/>
              <a:pPr/>
              <a:t>17/08/2018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2B8D-329E-4DDF-A5A3-697977DF9D3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5108-EF0E-40BA-9082-664BA8EAF2E0}" type="datetimeFigureOut">
              <a:rPr lang="pt-BR" smtClean="0"/>
              <a:pPr/>
              <a:t>17/08/2018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2B8D-329E-4DDF-A5A3-697977DF9D3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5108-EF0E-40BA-9082-664BA8EAF2E0}" type="datetimeFigureOut">
              <a:rPr lang="pt-BR" smtClean="0"/>
              <a:pPr/>
              <a:t>17/08/2018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2B8D-329E-4DDF-A5A3-697977DF9D3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5108-EF0E-40BA-9082-664BA8EAF2E0}" type="datetimeFigureOut">
              <a:rPr lang="pt-BR" smtClean="0"/>
              <a:pPr/>
              <a:t>17/08/2018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2B8D-329E-4DDF-A5A3-697977DF9D3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5108-EF0E-40BA-9082-664BA8EAF2E0}" type="datetimeFigureOut">
              <a:rPr lang="pt-BR" smtClean="0"/>
              <a:pPr/>
              <a:t>17/08/2018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2B8D-329E-4DDF-A5A3-697977DF9D3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5108-EF0E-40BA-9082-664BA8EAF2E0}" type="datetimeFigureOut">
              <a:rPr lang="pt-BR" smtClean="0"/>
              <a:pPr/>
              <a:t>17/08/2018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2B8D-329E-4DDF-A5A3-697977DF9D3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F5108-EF0E-40BA-9082-664BA8EAF2E0}" type="datetimeFigureOut">
              <a:rPr lang="pt-BR" smtClean="0"/>
              <a:pPr/>
              <a:t>17/08/2018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C2B8D-329E-4DDF-A5A3-697977DF9D32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3575685"/>
            <a:ext cx="9140171" cy="262996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venir Roman" panose="02000503020000020003" pitchFamily="2" charset="0"/>
            </a:endParaRPr>
          </a:p>
        </p:txBody>
      </p:sp>
      <p:pic>
        <p:nvPicPr>
          <p:cNvPr id="8" name="Picture 6" descr="Assinaturas Vertical.gif">
            <a:extLst>
              <a:ext uri="{FF2B5EF4-FFF2-40B4-BE49-F238E27FC236}">
                <a16:creationId xmlns:a16="http://schemas.microsoft.com/office/drawing/2014/main" xmlns="" id="{6735D147-3CFD-8B44-A2AD-936CBA0443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4491" y="2564904"/>
            <a:ext cx="1900343" cy="110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8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673"/>
            <a:ext cx="9144000" cy="1117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9"/>
          <p:cNvSpPr/>
          <p:nvPr/>
        </p:nvSpPr>
        <p:spPr>
          <a:xfrm>
            <a:off x="896301" y="152854"/>
            <a:ext cx="5257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Trebuchet MS"/>
                <a:cs typeface="Trebuchet MS"/>
              </a:rPr>
              <a:t>A essência do Planejamento...</a:t>
            </a:r>
            <a:endParaRPr lang="en-US" sz="2800" b="1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4" name="Picture 6" descr="Assinaturas Vertical.gif"/>
          <p:cNvPicPr>
            <a:picLocks noChangeAspect="1"/>
          </p:cNvPicPr>
          <p:nvPr/>
        </p:nvPicPr>
        <p:blipFill rotWithShape="1">
          <a:blip r:embed="rId3" cstate="print"/>
          <a:srcRect l="23135" t="1119" r="26883" b="44389"/>
          <a:stretch/>
        </p:blipFill>
        <p:spPr bwMode="auto">
          <a:xfrm>
            <a:off x="94130" y="144988"/>
            <a:ext cx="818204" cy="51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41060710"/>
              </p:ext>
            </p:extLst>
          </p:nvPr>
        </p:nvGraphicFramePr>
        <p:xfrm>
          <a:off x="395536" y="980728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102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673"/>
            <a:ext cx="9144000" cy="1117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9"/>
          <p:cNvSpPr/>
          <p:nvPr/>
        </p:nvSpPr>
        <p:spPr>
          <a:xfrm>
            <a:off x="896301" y="152854"/>
            <a:ext cx="4934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rebuchet MS"/>
                <a:cs typeface="Trebuchet MS"/>
              </a:rPr>
              <a:t>… </a:t>
            </a:r>
            <a:r>
              <a:rPr lang="en-US" sz="2800" b="1" dirty="0" err="1">
                <a:solidFill>
                  <a:srgbClr val="0070C0"/>
                </a:solidFill>
                <a:latin typeface="Trebuchet MS"/>
                <a:cs typeface="Trebuchet MS"/>
              </a:rPr>
              <a:t>C</a:t>
            </a:r>
            <a:r>
              <a:rPr lang="en-US" sz="2800" b="1" dirty="0" err="1" smtClean="0">
                <a:solidFill>
                  <a:srgbClr val="0070C0"/>
                </a:solidFill>
                <a:latin typeface="Trebuchet MS"/>
                <a:cs typeface="Trebuchet MS"/>
              </a:rPr>
              <a:t>ultura</a:t>
            </a:r>
            <a:r>
              <a:rPr lang="en-US" sz="2800" b="1" dirty="0" smtClean="0">
                <a:solidFill>
                  <a:srgbClr val="0070C0"/>
                </a:solidFill>
                <a:latin typeface="Trebuchet MS"/>
                <a:cs typeface="Trebuchet MS"/>
              </a:rPr>
              <a:t> de </a:t>
            </a:r>
            <a:r>
              <a:rPr lang="en-US" sz="2800" b="1" dirty="0" err="1" smtClean="0">
                <a:solidFill>
                  <a:srgbClr val="0070C0"/>
                </a:solidFill>
                <a:latin typeface="Trebuchet MS"/>
                <a:cs typeface="Trebuchet MS"/>
              </a:rPr>
              <a:t>planejamento</a:t>
            </a:r>
            <a:r>
              <a:rPr lang="en-US" sz="2800" b="1" dirty="0" smtClean="0">
                <a:solidFill>
                  <a:srgbClr val="0070C0"/>
                </a:solidFill>
                <a:latin typeface="Trebuchet MS"/>
                <a:cs typeface="Trebuchet MS"/>
              </a:rPr>
              <a:t> !</a:t>
            </a:r>
            <a:endParaRPr lang="en-US" sz="2800" b="1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4" name="Picture 6" descr="Assinaturas Vertical.gif"/>
          <p:cNvPicPr>
            <a:picLocks noChangeAspect="1"/>
          </p:cNvPicPr>
          <p:nvPr/>
        </p:nvPicPr>
        <p:blipFill rotWithShape="1">
          <a:blip r:embed="rId3" cstate="print"/>
          <a:srcRect l="23135" t="1119" r="26883" b="44389"/>
          <a:stretch/>
        </p:blipFill>
        <p:spPr bwMode="auto">
          <a:xfrm>
            <a:off x="94130" y="144988"/>
            <a:ext cx="818204" cy="51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48845231"/>
              </p:ext>
            </p:extLst>
          </p:nvPr>
        </p:nvGraphicFramePr>
        <p:xfrm>
          <a:off x="-687371" y="980728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Rectangle 23"/>
          <p:cNvSpPr/>
          <p:nvPr/>
        </p:nvSpPr>
        <p:spPr>
          <a:xfrm>
            <a:off x="6549433" y="1628800"/>
            <a:ext cx="23762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A arte de fazer perguntas.</a:t>
            </a:r>
          </a:p>
          <a:p>
            <a:pPr algn="ctr"/>
            <a:endParaRPr lang="pt-BR" sz="2000" b="1" dirty="0" smtClean="0">
              <a:solidFill>
                <a:schemeClr val="tx2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Diversidade de formas, mas sempre há a essência... </a:t>
            </a:r>
          </a:p>
          <a:p>
            <a:pPr algn="ctr"/>
            <a:endParaRPr lang="pt-BR" sz="2000" b="1" dirty="0" smtClean="0">
              <a:solidFill>
                <a:schemeClr val="tx2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Colocar em ordem, com envolvimento de todos, imaginação e melhoria contínua!</a:t>
            </a:r>
            <a:endParaRPr lang="pt-BR" sz="2000" b="1" dirty="0">
              <a:solidFill>
                <a:schemeClr val="tx2"/>
              </a:solidFill>
            </a:endParaRPr>
          </a:p>
        </p:txBody>
      </p:sp>
      <p:pic>
        <p:nvPicPr>
          <p:cNvPr id="10" name="Picture 6" descr="Assinaturas Vertical.gif"/>
          <p:cNvPicPr>
            <a:picLocks noChangeAspect="1"/>
          </p:cNvPicPr>
          <p:nvPr/>
        </p:nvPicPr>
        <p:blipFill rotWithShape="1">
          <a:blip r:embed="rId3" cstate="print"/>
          <a:srcRect l="23135" t="1119" r="26883" b="44389"/>
          <a:stretch/>
        </p:blipFill>
        <p:spPr bwMode="auto">
          <a:xfrm>
            <a:off x="246530" y="297388"/>
            <a:ext cx="818204" cy="51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209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Assinaturas Vertica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6092" y="188640"/>
            <a:ext cx="1900343" cy="110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7360" y="2634157"/>
            <a:ext cx="91440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  <a:latin typeface="Avenir Roman" panose="02000503020000020003" pitchFamily="2" charset="0"/>
                <a:ea typeface="Malgun Gothic" pitchFamily="34" charset="-127"/>
              </a:rPr>
              <a:t>Encontro CRDG, Agosto 2018</a:t>
            </a:r>
            <a:endParaRPr lang="pt-BR" sz="3600" b="1" dirty="0">
              <a:solidFill>
                <a:srgbClr val="002060"/>
              </a:solidFill>
              <a:latin typeface="Avenir Roman" panose="02000503020000020003" pitchFamily="2" charset="0"/>
              <a:ea typeface="Malgun Gothic" pitchFamily="34" charset="-127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360" y="170080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0070C0"/>
                </a:solidFill>
                <a:latin typeface="Avenir Roman" panose="02000503020000020003" pitchFamily="2" charset="0"/>
                <a:ea typeface="Malgun Gothic" pitchFamily="34" charset="-127"/>
              </a:rPr>
              <a:t>Planejamento</a:t>
            </a:r>
            <a:endParaRPr lang="pt-BR" sz="5400" b="1" dirty="0">
              <a:solidFill>
                <a:srgbClr val="0070C0"/>
              </a:solidFill>
              <a:latin typeface="Avenir Roman" panose="02000503020000020003" pitchFamily="2" charset="0"/>
              <a:ea typeface="Malgun Gothic" pitchFamily="34" charset="-127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3575685"/>
            <a:ext cx="9140171" cy="262996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venir Roman" panose="02000503020000020003" pitchFamily="2" charset="0"/>
            </a:endParaRPr>
          </a:p>
        </p:txBody>
      </p:sp>
      <p:pic>
        <p:nvPicPr>
          <p:cNvPr id="18" name="Picture 2" descr="http://www.ceviu.com.br/blog/wp-content/uploads/2013/12/planejj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9563" y="3535344"/>
            <a:ext cx="3794645" cy="2845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0278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 advClick="0" advTm="2000">
        <p15:prstTrans prst="curtains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7" t="4078" r="21296" b="-4078"/>
          <a:stretch/>
        </p:blipFill>
        <p:spPr bwMode="auto">
          <a:xfrm>
            <a:off x="-1393580" y="9128"/>
            <a:ext cx="10537580" cy="71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3665" y="620688"/>
            <a:ext cx="6603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“O Plano é nada, o Planejamento é tudo...”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(Dwight </a:t>
            </a:r>
            <a:r>
              <a:rPr lang="pt-BR" sz="2800" b="1" dirty="0" err="1" smtClean="0">
                <a:solidFill>
                  <a:schemeClr val="bg1"/>
                </a:solidFill>
              </a:rPr>
              <a:t>Eisenhower</a:t>
            </a:r>
            <a:r>
              <a:rPr lang="pt-BR" sz="2800" b="1" dirty="0" smtClean="0">
                <a:solidFill>
                  <a:schemeClr val="bg1"/>
                </a:solidFill>
              </a:rPr>
              <a:t>)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673"/>
            <a:ext cx="9144000" cy="1117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9"/>
          <p:cNvSpPr/>
          <p:nvPr/>
        </p:nvSpPr>
        <p:spPr>
          <a:xfrm>
            <a:off x="896301" y="152854"/>
            <a:ext cx="3467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Trebuchet MS"/>
                <a:cs typeface="Trebuchet MS"/>
              </a:rPr>
              <a:t>Macro Objetivos DG</a:t>
            </a:r>
            <a:endParaRPr lang="en-US" sz="2800" b="1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4" name="Picture 6" descr="Assinaturas Vertical.gif"/>
          <p:cNvPicPr>
            <a:picLocks noChangeAspect="1"/>
          </p:cNvPicPr>
          <p:nvPr/>
        </p:nvPicPr>
        <p:blipFill rotWithShape="1">
          <a:blip r:embed="rId3" cstate="print"/>
          <a:srcRect l="23135" t="1119" r="26883" b="44389"/>
          <a:stretch/>
        </p:blipFill>
        <p:spPr bwMode="auto">
          <a:xfrm>
            <a:off x="94130" y="144988"/>
            <a:ext cx="818204" cy="51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2"/>
          <p:cNvSpPr/>
          <p:nvPr/>
        </p:nvSpPr>
        <p:spPr>
          <a:xfrm>
            <a:off x="1163116" y="1087415"/>
            <a:ext cx="7272808" cy="1152128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5"/>
          <p:cNvSpPr txBox="1"/>
          <p:nvPr/>
        </p:nvSpPr>
        <p:spPr>
          <a:xfrm>
            <a:off x="1163116" y="1024633"/>
            <a:ext cx="72728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Macro Objetivo 01</a:t>
            </a:r>
          </a:p>
          <a:p>
            <a:pPr algn="ctr"/>
            <a:r>
              <a:rPr lang="pt-BR" sz="2400" dirty="0"/>
              <a:t>Aumentar a maturidade administrativa do Centro</a:t>
            </a:r>
          </a:p>
          <a:p>
            <a:pPr algn="ctr"/>
            <a:r>
              <a:rPr lang="pt-BR" sz="2400" dirty="0"/>
              <a:t>(compromisso com o Planejamento)</a:t>
            </a:r>
          </a:p>
        </p:txBody>
      </p:sp>
      <p:sp>
        <p:nvSpPr>
          <p:cNvPr id="10" name="Retângulo 49"/>
          <p:cNvSpPr/>
          <p:nvPr/>
        </p:nvSpPr>
        <p:spPr>
          <a:xfrm>
            <a:off x="1163116" y="2455567"/>
            <a:ext cx="7272808" cy="1152128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50"/>
          <p:cNvSpPr txBox="1"/>
          <p:nvPr/>
        </p:nvSpPr>
        <p:spPr>
          <a:xfrm>
            <a:off x="1163116" y="2619527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Macro Objetivo 02</a:t>
            </a:r>
          </a:p>
          <a:p>
            <a:pPr algn="ctr"/>
            <a:r>
              <a:rPr lang="pt-BR" sz="2400" dirty="0"/>
              <a:t>Encontrar a sustentabilidade financeira</a:t>
            </a:r>
          </a:p>
        </p:txBody>
      </p:sp>
      <p:sp>
        <p:nvSpPr>
          <p:cNvPr id="12" name="Retângulo 51"/>
          <p:cNvSpPr/>
          <p:nvPr/>
        </p:nvSpPr>
        <p:spPr>
          <a:xfrm>
            <a:off x="1163116" y="3836493"/>
            <a:ext cx="7272808" cy="1152128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52"/>
          <p:cNvSpPr txBox="1"/>
          <p:nvPr/>
        </p:nvSpPr>
        <p:spPr>
          <a:xfrm>
            <a:off x="1163116" y="3960749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Macro Objetivo 03</a:t>
            </a:r>
          </a:p>
          <a:p>
            <a:pPr algn="ctr"/>
            <a:r>
              <a:rPr lang="pt-BR" sz="2400" dirty="0"/>
              <a:t>Zelar pelo bom uso do Chá</a:t>
            </a:r>
          </a:p>
        </p:txBody>
      </p:sp>
      <p:sp>
        <p:nvSpPr>
          <p:cNvPr id="16" name="Retângulo 53"/>
          <p:cNvSpPr/>
          <p:nvPr/>
        </p:nvSpPr>
        <p:spPr>
          <a:xfrm>
            <a:off x="1163116" y="5229200"/>
            <a:ext cx="7272808" cy="1152128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54"/>
          <p:cNvSpPr txBox="1"/>
          <p:nvPr/>
        </p:nvSpPr>
        <p:spPr>
          <a:xfrm>
            <a:off x="1163116" y="5367104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Macro Objetivo 04</a:t>
            </a:r>
          </a:p>
          <a:p>
            <a:pPr algn="ctr"/>
            <a:r>
              <a:rPr lang="pt-BR" sz="2400" dirty="0"/>
              <a:t>Preparação de Dirigentes</a:t>
            </a:r>
          </a:p>
        </p:txBody>
      </p:sp>
      <p:grpSp>
        <p:nvGrpSpPr>
          <p:cNvPr id="18" name="Grupo 57"/>
          <p:cNvGrpSpPr/>
          <p:nvPr/>
        </p:nvGrpSpPr>
        <p:grpSpPr>
          <a:xfrm>
            <a:off x="313220" y="1331177"/>
            <a:ext cx="723112" cy="555503"/>
            <a:chOff x="8404656" y="2503405"/>
            <a:chExt cx="723112" cy="555503"/>
          </a:xfrm>
        </p:grpSpPr>
        <p:sp>
          <p:nvSpPr>
            <p:cNvPr id="19" name="Elipse 58"/>
            <p:cNvSpPr/>
            <p:nvPr/>
          </p:nvSpPr>
          <p:spPr>
            <a:xfrm>
              <a:off x="8460432" y="2503405"/>
              <a:ext cx="576064" cy="5555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sp>
          <p:nvSpPr>
            <p:cNvPr id="20" name="CaixaDeTexto 59"/>
            <p:cNvSpPr txBox="1"/>
            <p:nvPr/>
          </p:nvSpPr>
          <p:spPr>
            <a:xfrm>
              <a:off x="8404656" y="2605160"/>
              <a:ext cx="723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2">
                      <a:lumMod val="10000"/>
                    </a:schemeClr>
                  </a:solidFill>
                </a:rPr>
                <a:t>M1</a:t>
              </a:r>
            </a:p>
          </p:txBody>
        </p:sp>
      </p:grpSp>
      <p:grpSp>
        <p:nvGrpSpPr>
          <p:cNvPr id="21" name="Grupo 60"/>
          <p:cNvGrpSpPr/>
          <p:nvPr/>
        </p:nvGrpSpPr>
        <p:grpSpPr>
          <a:xfrm>
            <a:off x="308564" y="2753879"/>
            <a:ext cx="723112" cy="555503"/>
            <a:chOff x="8404656" y="2503405"/>
            <a:chExt cx="723112" cy="555503"/>
          </a:xfrm>
        </p:grpSpPr>
        <p:sp>
          <p:nvSpPr>
            <p:cNvPr id="22" name="Elipse 61"/>
            <p:cNvSpPr/>
            <p:nvPr/>
          </p:nvSpPr>
          <p:spPr>
            <a:xfrm>
              <a:off x="8460432" y="2503405"/>
              <a:ext cx="576064" cy="5555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sp>
          <p:nvSpPr>
            <p:cNvPr id="23" name="CaixaDeTexto 62"/>
            <p:cNvSpPr txBox="1"/>
            <p:nvPr/>
          </p:nvSpPr>
          <p:spPr>
            <a:xfrm>
              <a:off x="8404656" y="2605160"/>
              <a:ext cx="723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2">
                      <a:lumMod val="10000"/>
                    </a:schemeClr>
                  </a:solidFill>
                </a:rPr>
                <a:t>M2</a:t>
              </a:r>
            </a:p>
          </p:txBody>
        </p:sp>
      </p:grpSp>
      <p:grpSp>
        <p:nvGrpSpPr>
          <p:cNvPr id="24" name="Grupo 63"/>
          <p:cNvGrpSpPr/>
          <p:nvPr/>
        </p:nvGrpSpPr>
        <p:grpSpPr>
          <a:xfrm>
            <a:off x="328289" y="4124525"/>
            <a:ext cx="723112" cy="555503"/>
            <a:chOff x="8404656" y="2503405"/>
            <a:chExt cx="723112" cy="555503"/>
          </a:xfrm>
        </p:grpSpPr>
        <p:sp>
          <p:nvSpPr>
            <p:cNvPr id="25" name="Elipse 64"/>
            <p:cNvSpPr/>
            <p:nvPr/>
          </p:nvSpPr>
          <p:spPr>
            <a:xfrm>
              <a:off x="8460432" y="2503405"/>
              <a:ext cx="576064" cy="5555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sp>
          <p:nvSpPr>
            <p:cNvPr id="26" name="CaixaDeTexto 65"/>
            <p:cNvSpPr txBox="1"/>
            <p:nvPr/>
          </p:nvSpPr>
          <p:spPr>
            <a:xfrm>
              <a:off x="8404656" y="2605160"/>
              <a:ext cx="723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2">
                      <a:lumMod val="10000"/>
                    </a:schemeClr>
                  </a:solidFill>
                </a:rPr>
                <a:t>M3</a:t>
              </a:r>
            </a:p>
          </p:txBody>
        </p:sp>
      </p:grpSp>
      <p:grpSp>
        <p:nvGrpSpPr>
          <p:cNvPr id="27" name="Grupo 66"/>
          <p:cNvGrpSpPr/>
          <p:nvPr/>
        </p:nvGrpSpPr>
        <p:grpSpPr>
          <a:xfrm>
            <a:off x="346037" y="5495171"/>
            <a:ext cx="723112" cy="555503"/>
            <a:chOff x="8404656" y="2503405"/>
            <a:chExt cx="723112" cy="555503"/>
          </a:xfrm>
        </p:grpSpPr>
        <p:sp>
          <p:nvSpPr>
            <p:cNvPr id="28" name="Elipse 67"/>
            <p:cNvSpPr/>
            <p:nvPr/>
          </p:nvSpPr>
          <p:spPr>
            <a:xfrm>
              <a:off x="8460432" y="2503405"/>
              <a:ext cx="576064" cy="5555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sp>
          <p:nvSpPr>
            <p:cNvPr id="29" name="CaixaDeTexto 68"/>
            <p:cNvSpPr txBox="1"/>
            <p:nvPr/>
          </p:nvSpPr>
          <p:spPr>
            <a:xfrm>
              <a:off x="8404656" y="2605160"/>
              <a:ext cx="723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2">
                      <a:lumMod val="10000"/>
                    </a:schemeClr>
                  </a:solidFill>
                </a:rPr>
                <a:t>M4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000836" y="924043"/>
            <a:ext cx="7675620" cy="1430934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4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7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673"/>
            <a:ext cx="9144000" cy="1117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9"/>
          <p:cNvSpPr/>
          <p:nvPr/>
        </p:nvSpPr>
        <p:spPr>
          <a:xfrm>
            <a:off x="896301" y="152854"/>
            <a:ext cx="4227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Trebuchet MS"/>
                <a:cs typeface="Trebuchet MS"/>
              </a:rPr>
              <a:t>O que é o Planejamento</a:t>
            </a:r>
            <a:endParaRPr lang="en-US" sz="2800" b="1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4" name="Picture 6" descr="Assinaturas Vertical.gif"/>
          <p:cNvPicPr>
            <a:picLocks noChangeAspect="1"/>
          </p:cNvPicPr>
          <p:nvPr/>
        </p:nvPicPr>
        <p:blipFill rotWithShape="1">
          <a:blip r:embed="rId3" cstate="print"/>
          <a:srcRect l="23135" t="1119" r="26883" b="44389"/>
          <a:stretch/>
        </p:blipFill>
        <p:spPr bwMode="auto">
          <a:xfrm>
            <a:off x="94130" y="144988"/>
            <a:ext cx="818204" cy="51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896301" y="1599794"/>
            <a:ext cx="7546286" cy="898496"/>
            <a:chOff x="896301" y="1599794"/>
            <a:chExt cx="7546286" cy="898496"/>
          </a:xfrm>
        </p:grpSpPr>
        <p:sp>
          <p:nvSpPr>
            <p:cNvPr id="5" name="Freeform 4"/>
            <p:cNvSpPr/>
            <p:nvPr/>
          </p:nvSpPr>
          <p:spPr>
            <a:xfrm>
              <a:off x="3914815" y="1599794"/>
              <a:ext cx="4527772" cy="898496"/>
            </a:xfrm>
            <a:custGeom>
              <a:avLst/>
              <a:gdLst>
                <a:gd name="connsiteX0" fmla="*/ 0 w 4527772"/>
                <a:gd name="connsiteY0" fmla="*/ 112312 h 898496"/>
                <a:gd name="connsiteX1" fmla="*/ 4078524 w 4527772"/>
                <a:gd name="connsiteY1" fmla="*/ 112312 h 898496"/>
                <a:gd name="connsiteX2" fmla="*/ 4078524 w 4527772"/>
                <a:gd name="connsiteY2" fmla="*/ 0 h 898496"/>
                <a:gd name="connsiteX3" fmla="*/ 4527772 w 4527772"/>
                <a:gd name="connsiteY3" fmla="*/ 449248 h 898496"/>
                <a:gd name="connsiteX4" fmla="*/ 4078524 w 4527772"/>
                <a:gd name="connsiteY4" fmla="*/ 898496 h 898496"/>
                <a:gd name="connsiteX5" fmla="*/ 4078524 w 4527772"/>
                <a:gd name="connsiteY5" fmla="*/ 786184 h 898496"/>
                <a:gd name="connsiteX6" fmla="*/ 0 w 4527772"/>
                <a:gd name="connsiteY6" fmla="*/ 786184 h 898496"/>
                <a:gd name="connsiteX7" fmla="*/ 0 w 4527772"/>
                <a:gd name="connsiteY7" fmla="*/ 112312 h 89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7772" h="898496">
                  <a:moveTo>
                    <a:pt x="0" y="112312"/>
                  </a:moveTo>
                  <a:lnTo>
                    <a:pt x="4078524" y="112312"/>
                  </a:lnTo>
                  <a:lnTo>
                    <a:pt x="4078524" y="0"/>
                  </a:lnTo>
                  <a:lnTo>
                    <a:pt x="4527772" y="449248"/>
                  </a:lnTo>
                  <a:lnTo>
                    <a:pt x="4078524" y="898496"/>
                  </a:lnTo>
                  <a:lnTo>
                    <a:pt x="4078524" y="786184"/>
                  </a:lnTo>
                  <a:lnTo>
                    <a:pt x="0" y="786184"/>
                  </a:lnTo>
                  <a:lnTo>
                    <a:pt x="0" y="112312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" tIns="120567" rIns="345191" bIns="120567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300" kern="1200" dirty="0" smtClean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300" kern="1200" dirty="0" smtClean="0"/>
                <a:t>O que precisa ser feito</a:t>
              </a:r>
              <a:r>
                <a:rPr lang="pt-BR" sz="1300" dirty="0" smtClean="0"/>
                <a:t>, dados os objetivos do Centro?</a:t>
              </a:r>
              <a:endParaRPr lang="pt-BR" sz="1300" kern="1200" dirty="0" smtClean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896301" y="1599794"/>
              <a:ext cx="3018514" cy="898496"/>
            </a:xfrm>
            <a:custGeom>
              <a:avLst/>
              <a:gdLst>
                <a:gd name="connsiteX0" fmla="*/ 0 w 3018514"/>
                <a:gd name="connsiteY0" fmla="*/ 149752 h 898496"/>
                <a:gd name="connsiteX1" fmla="*/ 149752 w 3018514"/>
                <a:gd name="connsiteY1" fmla="*/ 0 h 898496"/>
                <a:gd name="connsiteX2" fmla="*/ 2868762 w 3018514"/>
                <a:gd name="connsiteY2" fmla="*/ 0 h 898496"/>
                <a:gd name="connsiteX3" fmla="*/ 3018514 w 3018514"/>
                <a:gd name="connsiteY3" fmla="*/ 149752 h 898496"/>
                <a:gd name="connsiteX4" fmla="*/ 3018514 w 3018514"/>
                <a:gd name="connsiteY4" fmla="*/ 748744 h 898496"/>
                <a:gd name="connsiteX5" fmla="*/ 2868762 w 3018514"/>
                <a:gd name="connsiteY5" fmla="*/ 898496 h 898496"/>
                <a:gd name="connsiteX6" fmla="*/ 149752 w 3018514"/>
                <a:gd name="connsiteY6" fmla="*/ 898496 h 898496"/>
                <a:gd name="connsiteX7" fmla="*/ 0 w 3018514"/>
                <a:gd name="connsiteY7" fmla="*/ 748744 h 898496"/>
                <a:gd name="connsiteX8" fmla="*/ 0 w 3018514"/>
                <a:gd name="connsiteY8" fmla="*/ 149752 h 89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8514" h="898496">
                  <a:moveTo>
                    <a:pt x="0" y="149752"/>
                  </a:moveTo>
                  <a:cubicBezTo>
                    <a:pt x="0" y="67046"/>
                    <a:pt x="67046" y="0"/>
                    <a:pt x="149752" y="0"/>
                  </a:cubicBezTo>
                  <a:lnTo>
                    <a:pt x="2868762" y="0"/>
                  </a:lnTo>
                  <a:cubicBezTo>
                    <a:pt x="2951468" y="0"/>
                    <a:pt x="3018514" y="67046"/>
                    <a:pt x="3018514" y="149752"/>
                  </a:cubicBezTo>
                  <a:lnTo>
                    <a:pt x="3018514" y="748744"/>
                  </a:lnTo>
                  <a:cubicBezTo>
                    <a:pt x="3018514" y="831450"/>
                    <a:pt x="2951468" y="898496"/>
                    <a:pt x="2868762" y="898496"/>
                  </a:cubicBezTo>
                  <a:lnTo>
                    <a:pt x="149752" y="898496"/>
                  </a:lnTo>
                  <a:cubicBezTo>
                    <a:pt x="67046" y="898496"/>
                    <a:pt x="0" y="831450"/>
                    <a:pt x="0" y="748744"/>
                  </a:cubicBezTo>
                  <a:lnTo>
                    <a:pt x="0" y="1497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301" tIns="89581" rIns="135301" bIns="8958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/>
                <a:t>Necessidade</a:t>
              </a:r>
              <a:endParaRPr lang="pt-BR" sz="24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96301" y="2588140"/>
            <a:ext cx="7546286" cy="898496"/>
            <a:chOff x="896301" y="2588140"/>
            <a:chExt cx="7546286" cy="898496"/>
          </a:xfrm>
        </p:grpSpPr>
        <p:sp>
          <p:nvSpPr>
            <p:cNvPr id="7" name="Freeform 6"/>
            <p:cNvSpPr/>
            <p:nvPr/>
          </p:nvSpPr>
          <p:spPr>
            <a:xfrm>
              <a:off x="3914815" y="2588140"/>
              <a:ext cx="4527772" cy="898496"/>
            </a:xfrm>
            <a:custGeom>
              <a:avLst/>
              <a:gdLst>
                <a:gd name="connsiteX0" fmla="*/ 0 w 4527772"/>
                <a:gd name="connsiteY0" fmla="*/ 112312 h 898496"/>
                <a:gd name="connsiteX1" fmla="*/ 4078524 w 4527772"/>
                <a:gd name="connsiteY1" fmla="*/ 112312 h 898496"/>
                <a:gd name="connsiteX2" fmla="*/ 4078524 w 4527772"/>
                <a:gd name="connsiteY2" fmla="*/ 0 h 898496"/>
                <a:gd name="connsiteX3" fmla="*/ 4527772 w 4527772"/>
                <a:gd name="connsiteY3" fmla="*/ 449248 h 898496"/>
                <a:gd name="connsiteX4" fmla="*/ 4078524 w 4527772"/>
                <a:gd name="connsiteY4" fmla="*/ 898496 h 898496"/>
                <a:gd name="connsiteX5" fmla="*/ 4078524 w 4527772"/>
                <a:gd name="connsiteY5" fmla="*/ 786184 h 898496"/>
                <a:gd name="connsiteX6" fmla="*/ 0 w 4527772"/>
                <a:gd name="connsiteY6" fmla="*/ 786184 h 898496"/>
                <a:gd name="connsiteX7" fmla="*/ 0 w 4527772"/>
                <a:gd name="connsiteY7" fmla="*/ 112312 h 89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7772" h="898496">
                  <a:moveTo>
                    <a:pt x="0" y="112312"/>
                  </a:moveTo>
                  <a:lnTo>
                    <a:pt x="4078524" y="112312"/>
                  </a:lnTo>
                  <a:lnTo>
                    <a:pt x="4078524" y="0"/>
                  </a:lnTo>
                  <a:lnTo>
                    <a:pt x="4527772" y="449248"/>
                  </a:lnTo>
                  <a:lnTo>
                    <a:pt x="4078524" y="898496"/>
                  </a:lnTo>
                  <a:lnTo>
                    <a:pt x="4078524" y="786184"/>
                  </a:lnTo>
                  <a:lnTo>
                    <a:pt x="0" y="786184"/>
                  </a:lnTo>
                  <a:lnTo>
                    <a:pt x="0" y="112312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" tIns="120567" rIns="345191" bIns="120567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300" kern="1200" dirty="0" smtClean="0"/>
                <a:t>Vamos em qual direção para essa realização? Como vamos fazer? Curto, médio ou longo prazo? Integrado com outras áreas?</a:t>
              </a:r>
              <a:endParaRPr lang="pt-BR" sz="13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896301" y="2588140"/>
              <a:ext cx="3018514" cy="898496"/>
            </a:xfrm>
            <a:custGeom>
              <a:avLst/>
              <a:gdLst>
                <a:gd name="connsiteX0" fmla="*/ 0 w 3018514"/>
                <a:gd name="connsiteY0" fmla="*/ 149752 h 898496"/>
                <a:gd name="connsiteX1" fmla="*/ 149752 w 3018514"/>
                <a:gd name="connsiteY1" fmla="*/ 0 h 898496"/>
                <a:gd name="connsiteX2" fmla="*/ 2868762 w 3018514"/>
                <a:gd name="connsiteY2" fmla="*/ 0 h 898496"/>
                <a:gd name="connsiteX3" fmla="*/ 3018514 w 3018514"/>
                <a:gd name="connsiteY3" fmla="*/ 149752 h 898496"/>
                <a:gd name="connsiteX4" fmla="*/ 3018514 w 3018514"/>
                <a:gd name="connsiteY4" fmla="*/ 748744 h 898496"/>
                <a:gd name="connsiteX5" fmla="*/ 2868762 w 3018514"/>
                <a:gd name="connsiteY5" fmla="*/ 898496 h 898496"/>
                <a:gd name="connsiteX6" fmla="*/ 149752 w 3018514"/>
                <a:gd name="connsiteY6" fmla="*/ 898496 h 898496"/>
                <a:gd name="connsiteX7" fmla="*/ 0 w 3018514"/>
                <a:gd name="connsiteY7" fmla="*/ 748744 h 898496"/>
                <a:gd name="connsiteX8" fmla="*/ 0 w 3018514"/>
                <a:gd name="connsiteY8" fmla="*/ 149752 h 89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8514" h="898496">
                  <a:moveTo>
                    <a:pt x="0" y="149752"/>
                  </a:moveTo>
                  <a:cubicBezTo>
                    <a:pt x="0" y="67046"/>
                    <a:pt x="67046" y="0"/>
                    <a:pt x="149752" y="0"/>
                  </a:cubicBezTo>
                  <a:lnTo>
                    <a:pt x="2868762" y="0"/>
                  </a:lnTo>
                  <a:cubicBezTo>
                    <a:pt x="2951468" y="0"/>
                    <a:pt x="3018514" y="67046"/>
                    <a:pt x="3018514" y="149752"/>
                  </a:cubicBezTo>
                  <a:lnTo>
                    <a:pt x="3018514" y="748744"/>
                  </a:lnTo>
                  <a:cubicBezTo>
                    <a:pt x="3018514" y="831450"/>
                    <a:pt x="2951468" y="898496"/>
                    <a:pt x="2868762" y="898496"/>
                  </a:cubicBezTo>
                  <a:lnTo>
                    <a:pt x="149752" y="898496"/>
                  </a:lnTo>
                  <a:cubicBezTo>
                    <a:pt x="67046" y="898496"/>
                    <a:pt x="0" y="831450"/>
                    <a:pt x="0" y="748744"/>
                  </a:cubicBezTo>
                  <a:lnTo>
                    <a:pt x="0" y="1497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301" tIns="89581" rIns="135301" bIns="8958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/>
                <a:t>Direcionamento</a:t>
              </a:r>
              <a:endParaRPr lang="pt-BR" sz="24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96301" y="3576487"/>
            <a:ext cx="7546286" cy="898496"/>
            <a:chOff x="896301" y="3576487"/>
            <a:chExt cx="7546286" cy="898496"/>
          </a:xfrm>
        </p:grpSpPr>
        <p:sp>
          <p:nvSpPr>
            <p:cNvPr id="10" name="Freeform 9"/>
            <p:cNvSpPr/>
            <p:nvPr/>
          </p:nvSpPr>
          <p:spPr>
            <a:xfrm>
              <a:off x="3914815" y="3576487"/>
              <a:ext cx="4527772" cy="898496"/>
            </a:xfrm>
            <a:custGeom>
              <a:avLst/>
              <a:gdLst>
                <a:gd name="connsiteX0" fmla="*/ 0 w 4527772"/>
                <a:gd name="connsiteY0" fmla="*/ 112312 h 898496"/>
                <a:gd name="connsiteX1" fmla="*/ 4078524 w 4527772"/>
                <a:gd name="connsiteY1" fmla="*/ 112312 h 898496"/>
                <a:gd name="connsiteX2" fmla="*/ 4078524 w 4527772"/>
                <a:gd name="connsiteY2" fmla="*/ 0 h 898496"/>
                <a:gd name="connsiteX3" fmla="*/ 4527772 w 4527772"/>
                <a:gd name="connsiteY3" fmla="*/ 449248 h 898496"/>
                <a:gd name="connsiteX4" fmla="*/ 4078524 w 4527772"/>
                <a:gd name="connsiteY4" fmla="*/ 898496 h 898496"/>
                <a:gd name="connsiteX5" fmla="*/ 4078524 w 4527772"/>
                <a:gd name="connsiteY5" fmla="*/ 786184 h 898496"/>
                <a:gd name="connsiteX6" fmla="*/ 0 w 4527772"/>
                <a:gd name="connsiteY6" fmla="*/ 786184 h 898496"/>
                <a:gd name="connsiteX7" fmla="*/ 0 w 4527772"/>
                <a:gd name="connsiteY7" fmla="*/ 112312 h 89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7772" h="898496">
                  <a:moveTo>
                    <a:pt x="0" y="112312"/>
                  </a:moveTo>
                  <a:lnTo>
                    <a:pt x="4078524" y="112312"/>
                  </a:lnTo>
                  <a:lnTo>
                    <a:pt x="4078524" y="0"/>
                  </a:lnTo>
                  <a:lnTo>
                    <a:pt x="4527772" y="449248"/>
                  </a:lnTo>
                  <a:lnTo>
                    <a:pt x="4078524" y="898496"/>
                  </a:lnTo>
                  <a:lnTo>
                    <a:pt x="4078524" y="786184"/>
                  </a:lnTo>
                  <a:lnTo>
                    <a:pt x="0" y="786184"/>
                  </a:lnTo>
                  <a:lnTo>
                    <a:pt x="0" y="112312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" tIns="120567" rIns="345191" bIns="120567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300" kern="1200" dirty="0" smtClean="0"/>
                <a:t>Quanto custa? Como vamos pagar? Orçamento e custo tem relevância na priorização. 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300" kern="1200" dirty="0" smtClean="0"/>
                <a:t>O que a irmandade / direção estão vendo que é prioritário?</a:t>
              </a:r>
              <a:endParaRPr lang="pt-BR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3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96301" y="3576487"/>
              <a:ext cx="3018514" cy="898496"/>
            </a:xfrm>
            <a:custGeom>
              <a:avLst/>
              <a:gdLst>
                <a:gd name="connsiteX0" fmla="*/ 0 w 3018514"/>
                <a:gd name="connsiteY0" fmla="*/ 149752 h 898496"/>
                <a:gd name="connsiteX1" fmla="*/ 149752 w 3018514"/>
                <a:gd name="connsiteY1" fmla="*/ 0 h 898496"/>
                <a:gd name="connsiteX2" fmla="*/ 2868762 w 3018514"/>
                <a:gd name="connsiteY2" fmla="*/ 0 h 898496"/>
                <a:gd name="connsiteX3" fmla="*/ 3018514 w 3018514"/>
                <a:gd name="connsiteY3" fmla="*/ 149752 h 898496"/>
                <a:gd name="connsiteX4" fmla="*/ 3018514 w 3018514"/>
                <a:gd name="connsiteY4" fmla="*/ 748744 h 898496"/>
                <a:gd name="connsiteX5" fmla="*/ 2868762 w 3018514"/>
                <a:gd name="connsiteY5" fmla="*/ 898496 h 898496"/>
                <a:gd name="connsiteX6" fmla="*/ 149752 w 3018514"/>
                <a:gd name="connsiteY6" fmla="*/ 898496 h 898496"/>
                <a:gd name="connsiteX7" fmla="*/ 0 w 3018514"/>
                <a:gd name="connsiteY7" fmla="*/ 748744 h 898496"/>
                <a:gd name="connsiteX8" fmla="*/ 0 w 3018514"/>
                <a:gd name="connsiteY8" fmla="*/ 149752 h 89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8514" h="898496">
                  <a:moveTo>
                    <a:pt x="0" y="149752"/>
                  </a:moveTo>
                  <a:cubicBezTo>
                    <a:pt x="0" y="67046"/>
                    <a:pt x="67046" y="0"/>
                    <a:pt x="149752" y="0"/>
                  </a:cubicBezTo>
                  <a:lnTo>
                    <a:pt x="2868762" y="0"/>
                  </a:lnTo>
                  <a:cubicBezTo>
                    <a:pt x="2951468" y="0"/>
                    <a:pt x="3018514" y="67046"/>
                    <a:pt x="3018514" y="149752"/>
                  </a:cubicBezTo>
                  <a:lnTo>
                    <a:pt x="3018514" y="748744"/>
                  </a:lnTo>
                  <a:cubicBezTo>
                    <a:pt x="3018514" y="831450"/>
                    <a:pt x="2951468" y="898496"/>
                    <a:pt x="2868762" y="898496"/>
                  </a:cubicBezTo>
                  <a:lnTo>
                    <a:pt x="149752" y="898496"/>
                  </a:lnTo>
                  <a:cubicBezTo>
                    <a:pt x="67046" y="898496"/>
                    <a:pt x="0" y="831450"/>
                    <a:pt x="0" y="748744"/>
                  </a:cubicBezTo>
                  <a:lnTo>
                    <a:pt x="0" y="1497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301" tIns="89581" rIns="135301" bIns="8958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/>
                <a:t>Priorização</a:t>
              </a:r>
              <a:endParaRPr lang="pt-BR" sz="24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96301" y="4564833"/>
            <a:ext cx="7546286" cy="898496"/>
            <a:chOff x="896301" y="4564833"/>
            <a:chExt cx="7546286" cy="898496"/>
          </a:xfrm>
        </p:grpSpPr>
        <p:sp>
          <p:nvSpPr>
            <p:cNvPr id="12" name="Freeform 11"/>
            <p:cNvSpPr/>
            <p:nvPr/>
          </p:nvSpPr>
          <p:spPr>
            <a:xfrm>
              <a:off x="3914815" y="4564833"/>
              <a:ext cx="4527772" cy="898496"/>
            </a:xfrm>
            <a:custGeom>
              <a:avLst/>
              <a:gdLst>
                <a:gd name="connsiteX0" fmla="*/ 0 w 4527772"/>
                <a:gd name="connsiteY0" fmla="*/ 112312 h 898496"/>
                <a:gd name="connsiteX1" fmla="*/ 4078524 w 4527772"/>
                <a:gd name="connsiteY1" fmla="*/ 112312 h 898496"/>
                <a:gd name="connsiteX2" fmla="*/ 4078524 w 4527772"/>
                <a:gd name="connsiteY2" fmla="*/ 0 h 898496"/>
                <a:gd name="connsiteX3" fmla="*/ 4527772 w 4527772"/>
                <a:gd name="connsiteY3" fmla="*/ 449248 h 898496"/>
                <a:gd name="connsiteX4" fmla="*/ 4078524 w 4527772"/>
                <a:gd name="connsiteY4" fmla="*/ 898496 h 898496"/>
                <a:gd name="connsiteX5" fmla="*/ 4078524 w 4527772"/>
                <a:gd name="connsiteY5" fmla="*/ 786184 h 898496"/>
                <a:gd name="connsiteX6" fmla="*/ 0 w 4527772"/>
                <a:gd name="connsiteY6" fmla="*/ 786184 h 898496"/>
                <a:gd name="connsiteX7" fmla="*/ 0 w 4527772"/>
                <a:gd name="connsiteY7" fmla="*/ 112312 h 89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7772" h="898496">
                  <a:moveTo>
                    <a:pt x="0" y="112312"/>
                  </a:moveTo>
                  <a:lnTo>
                    <a:pt x="4078524" y="112312"/>
                  </a:lnTo>
                  <a:lnTo>
                    <a:pt x="4078524" y="0"/>
                  </a:lnTo>
                  <a:lnTo>
                    <a:pt x="4527772" y="449248"/>
                  </a:lnTo>
                  <a:lnTo>
                    <a:pt x="4078524" y="898496"/>
                  </a:lnTo>
                  <a:lnTo>
                    <a:pt x="4078524" y="786184"/>
                  </a:lnTo>
                  <a:lnTo>
                    <a:pt x="0" y="786184"/>
                  </a:lnTo>
                  <a:lnTo>
                    <a:pt x="0" y="112312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" tIns="120567" rIns="345191" bIns="120567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300" kern="1200" dirty="0" smtClean="0"/>
                <a:t>A Direção está junto? A irmandade está junto? Apoiam, concordam? Quem será o responsável? Como estamos registrando?</a:t>
              </a:r>
              <a:endParaRPr lang="pt-BR" sz="13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96301" y="4564833"/>
              <a:ext cx="3018514" cy="898496"/>
            </a:xfrm>
            <a:custGeom>
              <a:avLst/>
              <a:gdLst>
                <a:gd name="connsiteX0" fmla="*/ 0 w 3018514"/>
                <a:gd name="connsiteY0" fmla="*/ 149752 h 898496"/>
                <a:gd name="connsiteX1" fmla="*/ 149752 w 3018514"/>
                <a:gd name="connsiteY1" fmla="*/ 0 h 898496"/>
                <a:gd name="connsiteX2" fmla="*/ 2868762 w 3018514"/>
                <a:gd name="connsiteY2" fmla="*/ 0 h 898496"/>
                <a:gd name="connsiteX3" fmla="*/ 3018514 w 3018514"/>
                <a:gd name="connsiteY3" fmla="*/ 149752 h 898496"/>
                <a:gd name="connsiteX4" fmla="*/ 3018514 w 3018514"/>
                <a:gd name="connsiteY4" fmla="*/ 748744 h 898496"/>
                <a:gd name="connsiteX5" fmla="*/ 2868762 w 3018514"/>
                <a:gd name="connsiteY5" fmla="*/ 898496 h 898496"/>
                <a:gd name="connsiteX6" fmla="*/ 149752 w 3018514"/>
                <a:gd name="connsiteY6" fmla="*/ 898496 h 898496"/>
                <a:gd name="connsiteX7" fmla="*/ 0 w 3018514"/>
                <a:gd name="connsiteY7" fmla="*/ 748744 h 898496"/>
                <a:gd name="connsiteX8" fmla="*/ 0 w 3018514"/>
                <a:gd name="connsiteY8" fmla="*/ 149752 h 89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8514" h="898496">
                  <a:moveTo>
                    <a:pt x="0" y="149752"/>
                  </a:moveTo>
                  <a:cubicBezTo>
                    <a:pt x="0" y="67046"/>
                    <a:pt x="67046" y="0"/>
                    <a:pt x="149752" y="0"/>
                  </a:cubicBezTo>
                  <a:lnTo>
                    <a:pt x="2868762" y="0"/>
                  </a:lnTo>
                  <a:cubicBezTo>
                    <a:pt x="2951468" y="0"/>
                    <a:pt x="3018514" y="67046"/>
                    <a:pt x="3018514" y="149752"/>
                  </a:cubicBezTo>
                  <a:lnTo>
                    <a:pt x="3018514" y="748744"/>
                  </a:lnTo>
                  <a:cubicBezTo>
                    <a:pt x="3018514" y="831450"/>
                    <a:pt x="2951468" y="898496"/>
                    <a:pt x="2868762" y="898496"/>
                  </a:cubicBezTo>
                  <a:lnTo>
                    <a:pt x="149752" y="898496"/>
                  </a:lnTo>
                  <a:cubicBezTo>
                    <a:pt x="67046" y="898496"/>
                    <a:pt x="0" y="831450"/>
                    <a:pt x="0" y="748744"/>
                  </a:cubicBezTo>
                  <a:lnTo>
                    <a:pt x="0" y="1497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301" tIns="89581" rIns="135301" bIns="8958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/>
                <a:t>Comunicação / Envolvimento</a:t>
              </a:r>
              <a:endParaRPr lang="pt-BR" sz="24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96301" y="5553179"/>
            <a:ext cx="7546286" cy="898496"/>
            <a:chOff x="896301" y="5553179"/>
            <a:chExt cx="7546286" cy="898496"/>
          </a:xfrm>
        </p:grpSpPr>
        <p:sp>
          <p:nvSpPr>
            <p:cNvPr id="16" name="Freeform 15"/>
            <p:cNvSpPr/>
            <p:nvPr/>
          </p:nvSpPr>
          <p:spPr>
            <a:xfrm>
              <a:off x="3914815" y="5553179"/>
              <a:ext cx="4527772" cy="898496"/>
            </a:xfrm>
            <a:custGeom>
              <a:avLst/>
              <a:gdLst>
                <a:gd name="connsiteX0" fmla="*/ 0 w 4527772"/>
                <a:gd name="connsiteY0" fmla="*/ 112312 h 898496"/>
                <a:gd name="connsiteX1" fmla="*/ 4078524 w 4527772"/>
                <a:gd name="connsiteY1" fmla="*/ 112312 h 898496"/>
                <a:gd name="connsiteX2" fmla="*/ 4078524 w 4527772"/>
                <a:gd name="connsiteY2" fmla="*/ 0 h 898496"/>
                <a:gd name="connsiteX3" fmla="*/ 4527772 w 4527772"/>
                <a:gd name="connsiteY3" fmla="*/ 449248 h 898496"/>
                <a:gd name="connsiteX4" fmla="*/ 4078524 w 4527772"/>
                <a:gd name="connsiteY4" fmla="*/ 898496 h 898496"/>
                <a:gd name="connsiteX5" fmla="*/ 4078524 w 4527772"/>
                <a:gd name="connsiteY5" fmla="*/ 786184 h 898496"/>
                <a:gd name="connsiteX6" fmla="*/ 0 w 4527772"/>
                <a:gd name="connsiteY6" fmla="*/ 786184 h 898496"/>
                <a:gd name="connsiteX7" fmla="*/ 0 w 4527772"/>
                <a:gd name="connsiteY7" fmla="*/ 112312 h 89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7772" h="898496">
                  <a:moveTo>
                    <a:pt x="0" y="112312"/>
                  </a:moveTo>
                  <a:lnTo>
                    <a:pt x="4078524" y="112312"/>
                  </a:lnTo>
                  <a:lnTo>
                    <a:pt x="4078524" y="0"/>
                  </a:lnTo>
                  <a:lnTo>
                    <a:pt x="4527772" y="449248"/>
                  </a:lnTo>
                  <a:lnTo>
                    <a:pt x="4078524" y="898496"/>
                  </a:lnTo>
                  <a:lnTo>
                    <a:pt x="4078524" y="786184"/>
                  </a:lnTo>
                  <a:lnTo>
                    <a:pt x="0" y="786184"/>
                  </a:lnTo>
                  <a:lnTo>
                    <a:pt x="0" y="112312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" tIns="120567" rIns="345191" bIns="120567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300" kern="1200" dirty="0" smtClean="0"/>
                <a:t>Estamos conseguindo realizar como planejamos? Precisamos mudar algo? </a:t>
              </a:r>
              <a:endParaRPr lang="pt-BR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300" kern="1200" dirty="0" smtClean="0"/>
                <a:t>Estamos sendo transparentes?</a:t>
              </a:r>
              <a:endParaRPr lang="pt-BR" sz="13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896301" y="5553179"/>
              <a:ext cx="3018514" cy="898496"/>
            </a:xfrm>
            <a:custGeom>
              <a:avLst/>
              <a:gdLst>
                <a:gd name="connsiteX0" fmla="*/ 0 w 3018514"/>
                <a:gd name="connsiteY0" fmla="*/ 149752 h 898496"/>
                <a:gd name="connsiteX1" fmla="*/ 149752 w 3018514"/>
                <a:gd name="connsiteY1" fmla="*/ 0 h 898496"/>
                <a:gd name="connsiteX2" fmla="*/ 2868762 w 3018514"/>
                <a:gd name="connsiteY2" fmla="*/ 0 h 898496"/>
                <a:gd name="connsiteX3" fmla="*/ 3018514 w 3018514"/>
                <a:gd name="connsiteY3" fmla="*/ 149752 h 898496"/>
                <a:gd name="connsiteX4" fmla="*/ 3018514 w 3018514"/>
                <a:gd name="connsiteY4" fmla="*/ 748744 h 898496"/>
                <a:gd name="connsiteX5" fmla="*/ 2868762 w 3018514"/>
                <a:gd name="connsiteY5" fmla="*/ 898496 h 898496"/>
                <a:gd name="connsiteX6" fmla="*/ 149752 w 3018514"/>
                <a:gd name="connsiteY6" fmla="*/ 898496 h 898496"/>
                <a:gd name="connsiteX7" fmla="*/ 0 w 3018514"/>
                <a:gd name="connsiteY7" fmla="*/ 748744 h 898496"/>
                <a:gd name="connsiteX8" fmla="*/ 0 w 3018514"/>
                <a:gd name="connsiteY8" fmla="*/ 149752 h 89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8514" h="898496">
                  <a:moveTo>
                    <a:pt x="0" y="149752"/>
                  </a:moveTo>
                  <a:cubicBezTo>
                    <a:pt x="0" y="67046"/>
                    <a:pt x="67046" y="0"/>
                    <a:pt x="149752" y="0"/>
                  </a:cubicBezTo>
                  <a:lnTo>
                    <a:pt x="2868762" y="0"/>
                  </a:lnTo>
                  <a:cubicBezTo>
                    <a:pt x="2951468" y="0"/>
                    <a:pt x="3018514" y="67046"/>
                    <a:pt x="3018514" y="149752"/>
                  </a:cubicBezTo>
                  <a:lnTo>
                    <a:pt x="3018514" y="748744"/>
                  </a:lnTo>
                  <a:cubicBezTo>
                    <a:pt x="3018514" y="831450"/>
                    <a:pt x="2951468" y="898496"/>
                    <a:pt x="2868762" y="898496"/>
                  </a:cubicBezTo>
                  <a:lnTo>
                    <a:pt x="149752" y="898496"/>
                  </a:lnTo>
                  <a:cubicBezTo>
                    <a:pt x="67046" y="898496"/>
                    <a:pt x="0" y="831450"/>
                    <a:pt x="0" y="748744"/>
                  </a:cubicBezTo>
                  <a:lnTo>
                    <a:pt x="0" y="1497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301" tIns="89581" rIns="135301" bIns="8958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/>
                <a:t>Prestação de Contas Avaliação/ Melhoria</a:t>
              </a:r>
              <a:endParaRPr lang="pt-BR" sz="2400" kern="12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503232" y="765924"/>
            <a:ext cx="8245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Pode ser entendido como uma série de </a:t>
            </a:r>
            <a:r>
              <a:rPr lang="pt-BR" b="1" u="sng" dirty="0">
                <a:solidFill>
                  <a:schemeClr val="tx2"/>
                </a:solidFill>
              </a:rPr>
              <a:t>atividades</a:t>
            </a:r>
            <a:r>
              <a:rPr lang="pt-BR" b="1" dirty="0">
                <a:solidFill>
                  <a:schemeClr val="tx2"/>
                </a:solidFill>
              </a:rPr>
              <a:t>, que </a:t>
            </a:r>
            <a:r>
              <a:rPr lang="pt-BR" b="1" dirty="0" smtClean="0">
                <a:solidFill>
                  <a:schemeClr val="tx2"/>
                </a:solidFill>
              </a:rPr>
              <a:t>formam </a:t>
            </a:r>
            <a:r>
              <a:rPr lang="pt-BR" b="1" dirty="0">
                <a:solidFill>
                  <a:schemeClr val="tx2"/>
                </a:solidFill>
              </a:rPr>
              <a:t>um </a:t>
            </a:r>
            <a:r>
              <a:rPr lang="pt-BR" b="1" u="sng" dirty="0">
                <a:solidFill>
                  <a:schemeClr val="tx2"/>
                </a:solidFill>
              </a:rPr>
              <a:t>processo</a:t>
            </a:r>
            <a:r>
              <a:rPr lang="pt-BR" b="1" dirty="0">
                <a:solidFill>
                  <a:schemeClr val="tx2"/>
                </a:solidFill>
              </a:rPr>
              <a:t>, para </a:t>
            </a:r>
            <a:r>
              <a:rPr lang="pt-BR" b="1" dirty="0" smtClean="0">
                <a:solidFill>
                  <a:schemeClr val="tx2"/>
                </a:solidFill>
              </a:rPr>
              <a:t>definir </a:t>
            </a:r>
            <a:r>
              <a:rPr lang="pt-BR" b="1" u="sng" dirty="0" smtClean="0">
                <a:solidFill>
                  <a:schemeClr val="tx2"/>
                </a:solidFill>
              </a:rPr>
              <a:t>objetivos</a:t>
            </a:r>
            <a:r>
              <a:rPr lang="pt-BR" b="1" dirty="0" smtClean="0">
                <a:solidFill>
                  <a:schemeClr val="tx2"/>
                </a:solidFill>
              </a:rPr>
              <a:t>  e </a:t>
            </a:r>
            <a:r>
              <a:rPr lang="pt-BR" b="1" dirty="0">
                <a:solidFill>
                  <a:schemeClr val="tx2"/>
                </a:solidFill>
              </a:rPr>
              <a:t>ordenar as </a:t>
            </a:r>
            <a:r>
              <a:rPr lang="pt-BR" b="1" u="sng" dirty="0">
                <a:solidFill>
                  <a:schemeClr val="tx2"/>
                </a:solidFill>
              </a:rPr>
              <a:t>ações</a:t>
            </a:r>
            <a:r>
              <a:rPr lang="pt-BR" b="1" dirty="0">
                <a:solidFill>
                  <a:schemeClr val="tx2"/>
                </a:solidFill>
              </a:rPr>
              <a:t> e os </a:t>
            </a:r>
            <a:r>
              <a:rPr lang="pt-BR" b="1" u="sng" dirty="0">
                <a:solidFill>
                  <a:schemeClr val="tx2"/>
                </a:solidFill>
              </a:rPr>
              <a:t>recursos</a:t>
            </a:r>
            <a:r>
              <a:rPr lang="pt-BR" b="1" dirty="0">
                <a:solidFill>
                  <a:schemeClr val="tx2"/>
                </a:solidFill>
              </a:rPr>
              <a:t> </a:t>
            </a:r>
            <a:r>
              <a:rPr lang="pt-BR" b="1" dirty="0" smtClean="0">
                <a:solidFill>
                  <a:schemeClr val="tx2"/>
                </a:solidFill>
              </a:rPr>
              <a:t>para realizá-los.</a:t>
            </a:r>
            <a:endParaRPr lang="pt-B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05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673"/>
            <a:ext cx="9144000" cy="1117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9"/>
          <p:cNvSpPr/>
          <p:nvPr/>
        </p:nvSpPr>
        <p:spPr>
          <a:xfrm>
            <a:off x="896301" y="152854"/>
            <a:ext cx="6364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Trebuchet MS"/>
                <a:cs typeface="Trebuchet MS"/>
              </a:rPr>
              <a:t>Dimensões do Planejamento - Tempo</a:t>
            </a:r>
            <a:endParaRPr lang="en-US" sz="2800" b="1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4" name="Picture 6" descr="Assinaturas Vertical.gif"/>
          <p:cNvPicPr>
            <a:picLocks noChangeAspect="1"/>
          </p:cNvPicPr>
          <p:nvPr/>
        </p:nvPicPr>
        <p:blipFill rotWithShape="1">
          <a:blip r:embed="rId3" cstate="print"/>
          <a:srcRect l="23135" t="1119" r="26883" b="44389"/>
          <a:stretch/>
        </p:blipFill>
        <p:spPr bwMode="auto">
          <a:xfrm>
            <a:off x="94130" y="144988"/>
            <a:ext cx="818204" cy="51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75368770"/>
              </p:ext>
            </p:extLst>
          </p:nvPr>
        </p:nvGraphicFramePr>
        <p:xfrm>
          <a:off x="395536" y="1397000"/>
          <a:ext cx="849694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4513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673"/>
            <a:ext cx="9144000" cy="1117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9"/>
          <p:cNvSpPr/>
          <p:nvPr/>
        </p:nvSpPr>
        <p:spPr>
          <a:xfrm>
            <a:off x="896301" y="152854"/>
            <a:ext cx="6909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Trebuchet MS"/>
                <a:cs typeface="Trebuchet MS"/>
              </a:rPr>
              <a:t>Dimensões do Planejamento - Instâncias</a:t>
            </a:r>
            <a:endParaRPr lang="en-US" sz="2800" b="1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4" name="Picture 6" descr="Assinaturas Vertical.gif"/>
          <p:cNvPicPr>
            <a:picLocks noChangeAspect="1"/>
          </p:cNvPicPr>
          <p:nvPr/>
        </p:nvPicPr>
        <p:blipFill rotWithShape="1">
          <a:blip r:embed="rId3" cstate="print"/>
          <a:srcRect l="23135" t="1119" r="26883" b="44389"/>
          <a:stretch/>
        </p:blipFill>
        <p:spPr bwMode="auto">
          <a:xfrm>
            <a:off x="94130" y="144988"/>
            <a:ext cx="818204" cy="51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0877082"/>
              </p:ext>
            </p:extLst>
          </p:nvPr>
        </p:nvGraphicFramePr>
        <p:xfrm>
          <a:off x="197768" y="980728"/>
          <a:ext cx="874846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4299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eta para a direita 47"/>
          <p:cNvSpPr/>
          <p:nvPr/>
        </p:nvSpPr>
        <p:spPr>
          <a:xfrm rot="16200000">
            <a:off x="6134455" y="2534632"/>
            <a:ext cx="3935876" cy="2115609"/>
          </a:xfrm>
          <a:prstGeom prst="rightArrow">
            <a:avLst>
              <a:gd name="adj1" fmla="val 69421"/>
              <a:gd name="adj2" fmla="val 30579"/>
            </a:avLst>
          </a:prstGeom>
          <a:gradFill>
            <a:gsLst>
              <a:gs pos="58000">
                <a:schemeClr val="accent3">
                  <a:lumMod val="40000"/>
                  <a:lumOff val="60000"/>
                </a:schemeClr>
              </a:gs>
              <a:gs pos="76000">
                <a:schemeClr val="accent3">
                  <a:lumMod val="60000"/>
                  <a:lumOff val="40000"/>
                </a:schemeClr>
              </a:gs>
              <a:gs pos="13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Seta para a direita 45"/>
          <p:cNvSpPr/>
          <p:nvPr/>
        </p:nvSpPr>
        <p:spPr>
          <a:xfrm rot="16200000">
            <a:off x="4379101" y="2106881"/>
            <a:ext cx="3935876" cy="2115609"/>
          </a:xfrm>
          <a:prstGeom prst="rightArrow">
            <a:avLst>
              <a:gd name="adj1" fmla="val 69421"/>
              <a:gd name="adj2" fmla="val 30579"/>
            </a:avLst>
          </a:prstGeom>
          <a:gradFill>
            <a:gsLst>
              <a:gs pos="58000">
                <a:schemeClr val="accent5">
                  <a:lumMod val="40000"/>
                  <a:lumOff val="60000"/>
                </a:schemeClr>
              </a:gs>
              <a:gs pos="76000">
                <a:schemeClr val="accent5">
                  <a:lumMod val="60000"/>
                  <a:lumOff val="40000"/>
                </a:schemeClr>
              </a:gs>
              <a:gs pos="13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Seta para a direita 44"/>
          <p:cNvSpPr/>
          <p:nvPr/>
        </p:nvSpPr>
        <p:spPr>
          <a:xfrm rot="16200000">
            <a:off x="2347920" y="1962118"/>
            <a:ext cx="4489968" cy="2115609"/>
          </a:xfrm>
          <a:prstGeom prst="rightArrow">
            <a:avLst>
              <a:gd name="adj1" fmla="val 69421"/>
              <a:gd name="adj2" fmla="val 30579"/>
            </a:avLst>
          </a:prstGeom>
          <a:gradFill>
            <a:gsLst>
              <a:gs pos="58000">
                <a:schemeClr val="accent5">
                  <a:lumMod val="40000"/>
                  <a:lumOff val="60000"/>
                </a:schemeClr>
              </a:gs>
              <a:gs pos="76000">
                <a:schemeClr val="accent5">
                  <a:lumMod val="60000"/>
                  <a:lumOff val="40000"/>
                </a:schemeClr>
              </a:gs>
              <a:gs pos="13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a direita 31"/>
          <p:cNvSpPr/>
          <p:nvPr/>
        </p:nvSpPr>
        <p:spPr>
          <a:xfrm rot="16200000">
            <a:off x="-706330" y="2322906"/>
            <a:ext cx="3503829" cy="2115609"/>
          </a:xfrm>
          <a:prstGeom prst="rightArrow">
            <a:avLst>
              <a:gd name="adj1" fmla="val 69421"/>
              <a:gd name="adj2" fmla="val 30579"/>
            </a:avLst>
          </a:prstGeom>
          <a:gradFill>
            <a:gsLst>
              <a:gs pos="58000">
                <a:schemeClr val="accent3">
                  <a:lumMod val="40000"/>
                  <a:lumOff val="60000"/>
                </a:schemeClr>
              </a:gs>
              <a:gs pos="76000">
                <a:schemeClr val="accent3">
                  <a:lumMod val="60000"/>
                  <a:lumOff val="40000"/>
                </a:schemeClr>
              </a:gs>
              <a:gs pos="13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6806087" y="2925194"/>
            <a:ext cx="266245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3">
                    <a:lumMod val="50000"/>
                  </a:schemeClr>
                </a:solidFill>
              </a:rPr>
              <a:t>Sustentabilidade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</a:rPr>
              <a:t>Financeira</a:t>
            </a:r>
            <a:endParaRPr lang="pt-B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5112496" y="2054545"/>
            <a:ext cx="2411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Relações Institucionais</a:t>
            </a:r>
          </a:p>
        </p:txBody>
      </p:sp>
      <p:pic>
        <p:nvPicPr>
          <p:cNvPr id="28" name="Picture 2" descr="http://www.matao.sp.gov.br/site/manager/icosaedro/tp/icones/financei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85" y="4333197"/>
            <a:ext cx="886325" cy="79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ângulo 33"/>
          <p:cNvSpPr/>
          <p:nvPr/>
        </p:nvSpPr>
        <p:spPr>
          <a:xfrm rot="16200000">
            <a:off x="1643110" y="3941298"/>
            <a:ext cx="1268760" cy="458902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 rot="16200000">
            <a:off x="6208132" y="3919128"/>
            <a:ext cx="1287485" cy="45890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Picture 1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816" y="2252512"/>
            <a:ext cx="1028360" cy="9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14" y="3717032"/>
            <a:ext cx="1193966" cy="649069"/>
          </a:xfrm>
          <a:prstGeom prst="rect">
            <a:avLst/>
          </a:prstGeom>
        </p:spPr>
      </p:pic>
      <p:sp>
        <p:nvSpPr>
          <p:cNvPr id="44" name="Seta para a direita 43"/>
          <p:cNvSpPr/>
          <p:nvPr/>
        </p:nvSpPr>
        <p:spPr>
          <a:xfrm rot="16200000">
            <a:off x="833987" y="2106882"/>
            <a:ext cx="3935877" cy="2115609"/>
          </a:xfrm>
          <a:prstGeom prst="rightArrow">
            <a:avLst>
              <a:gd name="adj1" fmla="val 69421"/>
              <a:gd name="adj2" fmla="val 30579"/>
            </a:avLst>
          </a:prstGeom>
          <a:gradFill>
            <a:gsLst>
              <a:gs pos="58000">
                <a:schemeClr val="accent5">
                  <a:lumMod val="40000"/>
                  <a:lumOff val="60000"/>
                </a:schemeClr>
              </a:gs>
              <a:gs pos="76000">
                <a:schemeClr val="accent5">
                  <a:lumMod val="60000"/>
                  <a:lumOff val="40000"/>
                </a:schemeClr>
              </a:gs>
              <a:gs pos="13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1618657" y="2065802"/>
            <a:ext cx="237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3">
                    <a:lumMod val="50000"/>
                  </a:schemeClr>
                </a:solidFill>
              </a:rPr>
              <a:t>Plantio e Meio Ambiente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3552565" y="1337603"/>
            <a:ext cx="20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Beneficência</a:t>
            </a:r>
            <a:endParaRPr lang="pt-BR" sz="2800" b="1" dirty="0">
              <a:solidFill>
                <a:srgbClr val="C0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0" y="4301780"/>
            <a:ext cx="1146147" cy="877900"/>
          </a:xfrm>
          <a:prstGeom prst="rect">
            <a:avLst/>
          </a:prstGeom>
        </p:spPr>
      </p:pic>
      <p:sp>
        <p:nvSpPr>
          <p:cNvPr id="30" name="Retângulo 29"/>
          <p:cNvSpPr/>
          <p:nvPr/>
        </p:nvSpPr>
        <p:spPr>
          <a:xfrm rot="16200000">
            <a:off x="4420053" y="881979"/>
            <a:ext cx="271504" cy="91763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/>
          <p:cNvSpPr txBox="1"/>
          <p:nvPr/>
        </p:nvSpPr>
        <p:spPr>
          <a:xfrm>
            <a:off x="10574" y="5256305"/>
            <a:ext cx="4408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Modernização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4859060" y="5258696"/>
            <a:ext cx="4295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Suporte e Segurança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4634210" y="5675842"/>
            <a:ext cx="1404000" cy="51803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Jurídico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4637658" y="6259676"/>
            <a:ext cx="1404000" cy="51803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/>
              <a:t>Patrimônio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6137202" y="5681215"/>
            <a:ext cx="1404000" cy="51803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DEMEC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6137202" y="6254538"/>
            <a:ext cx="1404000" cy="51803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Conselho Fiscal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7649446" y="5681215"/>
            <a:ext cx="1404000" cy="51803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DMC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7649446" y="6264078"/>
            <a:ext cx="1404000" cy="51803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Escritório DG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-969184" y="5583805"/>
            <a:ext cx="4573663" cy="1157563"/>
            <a:chOff x="-969184" y="5583805"/>
            <a:chExt cx="4573663" cy="1157563"/>
          </a:xfrm>
        </p:grpSpPr>
        <p:sp>
          <p:nvSpPr>
            <p:cNvPr id="4" name="CaixaDeTexto 3"/>
            <p:cNvSpPr txBox="1"/>
            <p:nvPr/>
          </p:nvSpPr>
          <p:spPr>
            <a:xfrm>
              <a:off x="-969184" y="6279703"/>
              <a:ext cx="4573663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Tecnologia</a:t>
              </a:r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918" y="5583805"/>
              <a:ext cx="745874" cy="823662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/>
        </p:nvGrpSpPr>
        <p:grpSpPr>
          <a:xfrm>
            <a:off x="2185224" y="5762668"/>
            <a:ext cx="1891480" cy="978700"/>
            <a:chOff x="2185224" y="5762668"/>
            <a:chExt cx="1891480" cy="978700"/>
          </a:xfrm>
        </p:grpSpPr>
        <p:pic>
          <p:nvPicPr>
            <p:cNvPr id="4098" name="Picture 2" descr="https://saemuseunacional.files.wordpress.com/2014/04/telefone-gif-3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5762668"/>
              <a:ext cx="546652" cy="54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ângulo 12"/>
            <p:cNvSpPr/>
            <p:nvPr/>
          </p:nvSpPr>
          <p:spPr>
            <a:xfrm>
              <a:off x="2185224" y="6279703"/>
              <a:ext cx="18914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/>
                <a:t>Comunicação</a:t>
              </a:r>
              <a:endParaRPr lang="pt-BR" sz="2400" dirty="0"/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08" y="3501008"/>
            <a:ext cx="920576" cy="883997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-180528" y="2915359"/>
            <a:ext cx="2509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Planejamento e Gestão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427DDF9-4D33-C44C-87D5-A49DC6FC7186}"/>
              </a:ext>
            </a:extLst>
          </p:cNvPr>
          <p:cNvSpPr/>
          <p:nvPr/>
        </p:nvSpPr>
        <p:spPr>
          <a:xfrm>
            <a:off x="-180528" y="6597352"/>
            <a:ext cx="936104" cy="304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CRDG</a:t>
            </a:r>
          </a:p>
        </p:txBody>
      </p:sp>
      <p:sp>
        <p:nvSpPr>
          <p:cNvPr id="39" name="Retângulo 7"/>
          <p:cNvSpPr/>
          <p:nvPr/>
        </p:nvSpPr>
        <p:spPr>
          <a:xfrm>
            <a:off x="0" y="-673"/>
            <a:ext cx="9144000" cy="1117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ctangle 9"/>
          <p:cNvSpPr/>
          <p:nvPr/>
        </p:nvSpPr>
        <p:spPr>
          <a:xfrm>
            <a:off x="896301" y="152854"/>
            <a:ext cx="3171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Trebuchet MS"/>
                <a:cs typeface="Trebuchet MS"/>
              </a:rPr>
              <a:t>Eixos Estratégicos</a:t>
            </a:r>
            <a:endParaRPr lang="en-US" sz="2800" b="1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41" name="Picture 6" descr="Assinaturas Vertical.gif"/>
          <p:cNvPicPr>
            <a:picLocks noChangeAspect="1"/>
          </p:cNvPicPr>
          <p:nvPr/>
        </p:nvPicPr>
        <p:blipFill rotWithShape="1">
          <a:blip r:embed="rId10" cstate="print"/>
          <a:srcRect l="23135" t="1119" r="26883" b="44389"/>
          <a:stretch/>
        </p:blipFill>
        <p:spPr bwMode="auto">
          <a:xfrm>
            <a:off x="94130" y="144988"/>
            <a:ext cx="818204" cy="51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349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6" grpId="0" animBg="1"/>
      <p:bldP spid="45" grpId="0" animBg="1"/>
      <p:bldP spid="32" grpId="0" animBg="1"/>
      <p:bldP spid="25" grpId="0"/>
      <p:bldP spid="64" grpId="0"/>
      <p:bldP spid="44" grpId="0" animBg="1"/>
      <p:bldP spid="31" grpId="0"/>
      <p:bldP spid="47" grpId="0"/>
      <p:bldP spid="36" grpId="0"/>
      <p:bldP spid="37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2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673"/>
            <a:ext cx="9144000" cy="1117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9"/>
          <p:cNvSpPr/>
          <p:nvPr/>
        </p:nvSpPr>
        <p:spPr>
          <a:xfrm>
            <a:off x="896301" y="152854"/>
            <a:ext cx="5124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Trebuchet MS"/>
                <a:cs typeface="Trebuchet MS"/>
              </a:rPr>
              <a:t>Instrução Alta Fidelidade - 12</a:t>
            </a:r>
            <a:endParaRPr lang="en-US" sz="2800" b="1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4" name="Picture 6" descr="Assinaturas Vertical.gif"/>
          <p:cNvPicPr>
            <a:picLocks noChangeAspect="1"/>
          </p:cNvPicPr>
          <p:nvPr/>
        </p:nvPicPr>
        <p:blipFill rotWithShape="1">
          <a:blip r:embed="rId3" cstate="print"/>
          <a:srcRect l="23135" t="1119" r="26883" b="44389"/>
          <a:stretch/>
        </p:blipFill>
        <p:spPr bwMode="auto">
          <a:xfrm>
            <a:off x="94130" y="144988"/>
            <a:ext cx="818204" cy="51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0" y="717837"/>
            <a:ext cx="8748464" cy="57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4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100409</TotalTime>
  <Words>615</Words>
  <Application>Microsoft Office PowerPoint</Application>
  <PresentationFormat>On-screen Show (4:3)</PresentationFormat>
  <Paragraphs>101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Malgun Gothic</vt:lpstr>
      <vt:lpstr>Arial</vt:lpstr>
      <vt:lpstr>Avenir Roman</vt:lpstr>
      <vt:lpstr>Calibri</vt:lpstr>
      <vt:lpstr>Trebuchet MS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pedro</dc:creator>
  <cp:lastModifiedBy>Bernis, Manuela C.</cp:lastModifiedBy>
  <cp:revision>1666</cp:revision>
  <dcterms:created xsi:type="dcterms:W3CDTF">2015-02-24T16:40:09Z</dcterms:created>
  <dcterms:modified xsi:type="dcterms:W3CDTF">2018-08-17T18:30:40Z</dcterms:modified>
</cp:coreProperties>
</file>